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-522" y="-69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308">
            <a:extLst>
              <a:ext uri="{FF2B5EF4-FFF2-40B4-BE49-F238E27FC236}">
                <a16:creationId xmlns:a16="http://schemas.microsoft.com/office/drawing/2014/main" id="{F135F1ED-4A3E-4064-9F52-61DF81FFB4BD}"/>
              </a:ext>
            </a:extLst>
          </p:cNvPr>
          <p:cNvGrpSpPr/>
          <p:nvPr/>
        </p:nvGrpSpPr>
        <p:grpSpPr>
          <a:xfrm>
            <a:off x="2434091" y="1518812"/>
            <a:ext cx="7014709" cy="4023768"/>
            <a:chOff x="2434091" y="1518812"/>
            <a:chExt cx="7014709" cy="4023768"/>
          </a:xfrm>
        </p:grpSpPr>
        <p:sp>
          <p:nvSpPr>
            <p:cNvPr id="118" name="Rectangle 65"/>
            <p:cNvSpPr/>
            <p:nvPr/>
          </p:nvSpPr>
          <p:spPr>
            <a:xfrm>
              <a:off x="2643865" y="1518812"/>
              <a:ext cx="6804935" cy="4023768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3286162" y="5084420"/>
              <a:ext cx="878211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UserPrefs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 rot="16200000">
              <a:off x="3133721" y="2861510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ModelManager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2480202" y="2861202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Model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rot="16200000">
              <a:off x="3150910" y="2952291"/>
              <a:ext cx="270504" cy="175523"/>
            </a:xfrm>
            <a:prstGeom prst="triangle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75" name="Elbow Connector 122"/>
            <p:cNvCxnSpPr/>
            <p:nvPr/>
          </p:nvCxnSpPr>
          <p:spPr>
            <a:xfrm>
              <a:off x="2434091" y="3040053"/>
              <a:ext cx="419548" cy="286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Straight Connector 20"/>
            <p:cNvCxnSpPr>
              <a:stCxn id="120" idx="3"/>
            </p:cNvCxnSpPr>
            <p:nvPr/>
          </p:nvCxnSpPr>
          <p:spPr>
            <a:xfrm flipV="1">
              <a:off x="3373924" y="3040052"/>
              <a:ext cx="216105" cy="1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Flowchart: Decision 96"/>
            <p:cNvSpPr/>
            <p:nvPr/>
          </p:nvSpPr>
          <p:spPr>
            <a:xfrm rot="5400000">
              <a:off x="3598358" y="3629053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Rectangle 8"/>
            <p:cNvSpPr/>
            <p:nvPr/>
          </p:nvSpPr>
          <p:spPr>
            <a:xfrm rot="16200000">
              <a:off x="5669376" y="2229946"/>
              <a:ext cx="1154158" cy="426501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Versioned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47" name="Straight Arrow Connector 46"/>
            <p:cNvCxnSpPr>
              <a:cxnSpLocks/>
              <a:stCxn id="48" idx="3"/>
            </p:cNvCxnSpPr>
            <p:nvPr/>
          </p:nvCxnSpPr>
          <p:spPr>
            <a:xfrm flipV="1">
              <a:off x="5831587" y="2177727"/>
              <a:ext cx="195170" cy="8461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8" name="Flowchart: Decision 96"/>
            <p:cNvSpPr/>
            <p:nvPr/>
          </p:nvSpPr>
          <p:spPr>
            <a:xfrm>
              <a:off x="5595539" y="2099498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9" name="Rectangle 8"/>
            <p:cNvSpPr/>
            <p:nvPr/>
          </p:nvSpPr>
          <p:spPr>
            <a:xfrm>
              <a:off x="7076628" y="1839428"/>
              <a:ext cx="1305371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UniqueModuleList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1" name="Flowchart: Decision 96"/>
            <p:cNvSpPr/>
            <p:nvPr/>
          </p:nvSpPr>
          <p:spPr>
            <a:xfrm>
              <a:off x="6473636" y="1899727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6" name="Rectangle 8"/>
            <p:cNvSpPr/>
            <p:nvPr/>
          </p:nvSpPr>
          <p:spPr>
            <a:xfrm>
              <a:off x="7496227" y="4114049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Name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79" name="Elbow Connector 78"/>
            <p:cNvCxnSpPr>
              <a:cxnSpLocks/>
              <a:stCxn id="169" idx="3"/>
              <a:endCxn id="153" idx="3"/>
            </p:cNvCxnSpPr>
            <p:nvPr/>
          </p:nvCxnSpPr>
          <p:spPr>
            <a:xfrm rot="5400000">
              <a:off x="4717330" y="4158687"/>
              <a:ext cx="162874" cy="329447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0" name="Rectangle 8"/>
            <p:cNvSpPr/>
            <p:nvPr/>
          </p:nvSpPr>
          <p:spPr>
            <a:xfrm>
              <a:off x="7496227" y="4459093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Credits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81" name="Elbow Connector 80"/>
            <p:cNvCxnSpPr>
              <a:cxnSpLocks/>
              <a:endCxn id="150" idx="0"/>
            </p:cNvCxnSpPr>
            <p:nvPr/>
          </p:nvCxnSpPr>
          <p:spPr>
            <a:xfrm>
              <a:off x="3865756" y="3438072"/>
              <a:ext cx="2772000" cy="178025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83" name="Rectangle 8"/>
            <p:cNvSpPr/>
            <p:nvPr/>
          </p:nvSpPr>
          <p:spPr>
            <a:xfrm>
              <a:off x="6450600" y="5105399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G" sz="1050" dirty="0">
                  <a:solidFill>
                    <a:srgbClr val="7030A0"/>
                  </a:solidFill>
                </a:rPr>
                <a:t>Code</a:t>
              </a:r>
            </a:p>
          </p:txBody>
        </p:sp>
        <p:sp>
          <p:nvSpPr>
            <p:cNvPr id="99" name="Isosceles Triangle 102"/>
            <p:cNvSpPr/>
            <p:nvPr/>
          </p:nvSpPr>
          <p:spPr>
            <a:xfrm rot="16200000" flipV="1">
              <a:off x="5811287" y="2752062"/>
              <a:ext cx="282387" cy="157062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2784922" y="1998350"/>
              <a:ext cx="1443661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ReadOnlyAddressBook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902439" y="3393425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22" name="Rectangle 8"/>
            <p:cNvSpPr/>
            <p:nvPr/>
          </p:nvSpPr>
          <p:spPr>
            <a:xfrm rot="16200000">
              <a:off x="2516026" y="4719491"/>
              <a:ext cx="106680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ObservableList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124" name="Elbow Connector 122"/>
            <p:cNvCxnSpPr>
              <a:cxnSpLocks/>
              <a:stCxn id="119" idx="1"/>
            </p:cNvCxnSpPr>
            <p:nvPr/>
          </p:nvCxnSpPr>
          <p:spPr>
            <a:xfrm rot="16200000" flipH="1">
              <a:off x="2663478" y="3944941"/>
              <a:ext cx="753631" cy="26547"/>
            </a:xfrm>
            <a:prstGeom prst="bentConnector3">
              <a:avLst>
                <a:gd name="adj1" fmla="val -418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5879882" y="1962874"/>
              <a:ext cx="170110" cy="13754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ABDCDBD2-131A-4B66-A2F2-43BBEE82C773}"/>
                </a:ext>
              </a:extLst>
            </p:cNvPr>
            <p:cNvSpPr/>
            <p:nvPr/>
          </p:nvSpPr>
          <p:spPr>
            <a:xfrm>
              <a:off x="7496227" y="4804137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Tag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53" name="Elbow Connector 78">
              <a:extLst>
                <a:ext uri="{FF2B5EF4-FFF2-40B4-BE49-F238E27FC236}">
                  <a16:creationId xmlns:a16="http://schemas.microsoft.com/office/drawing/2014/main" id="{B97967F8-618A-448B-81FD-CDFD4AF0EC64}"/>
                </a:ext>
              </a:extLst>
            </p:cNvPr>
            <p:cNvCxnSpPr>
              <a:cxnSpLocks/>
              <a:stCxn id="223" idx="3"/>
            </p:cNvCxnSpPr>
            <p:nvPr/>
          </p:nvCxnSpPr>
          <p:spPr>
            <a:xfrm>
              <a:off x="8638991" y="2031195"/>
              <a:ext cx="443923" cy="1580257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5" name="Rectangle 8"/>
            <p:cNvSpPr/>
            <p:nvPr/>
          </p:nvSpPr>
          <p:spPr>
            <a:xfrm>
              <a:off x="4694181" y="1998350"/>
              <a:ext cx="895607" cy="364396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AddressBook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cxnSp>
          <p:nvCxnSpPr>
            <p:cNvPr id="60" name="Straight Arrow Connector 59"/>
            <p:cNvCxnSpPr>
              <a:cxnSpLocks/>
            </p:cNvCxnSpPr>
            <p:nvPr/>
          </p:nvCxnSpPr>
          <p:spPr>
            <a:xfrm>
              <a:off x="6714341" y="1982933"/>
              <a:ext cx="36228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68" name="Isosceles Triangle 102"/>
            <p:cNvSpPr/>
            <p:nvPr/>
          </p:nvSpPr>
          <p:spPr>
            <a:xfrm rot="16200000">
              <a:off x="4193073" y="2069158"/>
              <a:ext cx="271014" cy="18741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69" name="Elbow Connector 63"/>
            <p:cNvCxnSpPr>
              <a:cxnSpLocks/>
              <a:stCxn id="68" idx="3"/>
              <a:endCxn id="55" idx="1"/>
            </p:cNvCxnSpPr>
            <p:nvPr/>
          </p:nvCxnSpPr>
          <p:spPr>
            <a:xfrm>
              <a:off x="4422289" y="2177727"/>
              <a:ext cx="271892" cy="282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6A42DA50-9012-4391-9EF3-285E4FA3FCD8}"/>
                </a:ext>
              </a:extLst>
            </p:cNvPr>
            <p:cNvSpPr/>
            <p:nvPr/>
          </p:nvSpPr>
          <p:spPr>
            <a:xfrm>
              <a:off x="4570013" y="5105399"/>
              <a:ext cx="1293486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ReadOnlyUserPrefs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59" name="Isosceles Triangle 102">
              <a:extLst>
                <a:ext uri="{FF2B5EF4-FFF2-40B4-BE49-F238E27FC236}">
                  <a16:creationId xmlns:a16="http://schemas.microsoft.com/office/drawing/2014/main" id="{B263B2D7-6E76-465E-B40E-7E2A46254A84}"/>
                </a:ext>
              </a:extLst>
            </p:cNvPr>
            <p:cNvSpPr/>
            <p:nvPr/>
          </p:nvSpPr>
          <p:spPr>
            <a:xfrm rot="5400000" flipH="1">
              <a:off x="4311979" y="5130158"/>
              <a:ext cx="271014" cy="221497"/>
            </a:xfrm>
            <a:prstGeom prst="triangle">
              <a:avLst>
                <a:gd name="adj" fmla="val 4451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/>
            </a:p>
          </p:txBody>
        </p:sp>
        <p:cxnSp>
          <p:nvCxnSpPr>
            <p:cNvPr id="67" name="Elbow Connector 63">
              <a:extLst>
                <a:ext uri="{FF2B5EF4-FFF2-40B4-BE49-F238E27FC236}">
                  <a16:creationId xmlns:a16="http://schemas.microsoft.com/office/drawing/2014/main" id="{BA3A25CD-7C1D-4B3B-B294-1B05ABCFECFD}"/>
                </a:ext>
              </a:extLst>
            </p:cNvPr>
            <p:cNvCxnSpPr>
              <a:cxnSpLocks/>
              <a:stCxn id="59" idx="3"/>
              <a:endCxn id="2" idx="3"/>
            </p:cNvCxnSpPr>
            <p:nvPr/>
          </p:nvCxnSpPr>
          <p:spPr>
            <a:xfrm rot="10800000" flipV="1">
              <a:off x="4164374" y="5255766"/>
              <a:ext cx="172365" cy="203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97716F49-BA1A-477E-A140-729EBE8F9E14}"/>
                </a:ext>
              </a:extLst>
            </p:cNvPr>
            <p:cNvCxnSpPr>
              <a:cxnSpLocks/>
              <a:stCxn id="42" idx="3"/>
              <a:endCxn id="2" idx="0"/>
            </p:cNvCxnSpPr>
            <p:nvPr/>
          </p:nvCxnSpPr>
          <p:spPr>
            <a:xfrm rot="16200000" flipH="1">
              <a:off x="3095499" y="4454650"/>
              <a:ext cx="1250653" cy="8886"/>
            </a:xfrm>
            <a:prstGeom prst="bentConnector3">
              <a:avLst>
                <a:gd name="adj1" fmla="val -1502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63">
              <a:extLst>
                <a:ext uri="{FF2B5EF4-FFF2-40B4-BE49-F238E27FC236}">
                  <a16:creationId xmlns:a16="http://schemas.microsoft.com/office/drawing/2014/main" id="{3500625C-8169-4F3C-87F3-FACAC6D08F03}"/>
                </a:ext>
              </a:extLst>
            </p:cNvPr>
            <p:cNvCxnSpPr>
              <a:cxnSpLocks/>
              <a:endCxn id="99" idx="3"/>
            </p:cNvCxnSpPr>
            <p:nvPr/>
          </p:nvCxnSpPr>
          <p:spPr>
            <a:xfrm>
              <a:off x="3504966" y="2824858"/>
              <a:ext cx="2368984" cy="5735"/>
            </a:xfrm>
            <a:prstGeom prst="bentConnector3">
              <a:avLst>
                <a:gd name="adj1" fmla="val 12949"/>
              </a:avLst>
            </a:prstGeom>
            <a:ln w="19050">
              <a:solidFill>
                <a:srgbClr val="7030A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39" name="Rectangle 8">
              <a:extLst>
                <a:ext uri="{FF2B5EF4-FFF2-40B4-BE49-F238E27FC236}">
                  <a16:creationId xmlns:a16="http://schemas.microsoft.com/office/drawing/2014/main" id="{E7C699E7-FBEB-445F-BADA-810711ADEFAE}"/>
                </a:ext>
              </a:extLst>
            </p:cNvPr>
            <p:cNvSpPr/>
            <p:nvPr/>
          </p:nvSpPr>
          <p:spPr>
            <a:xfrm>
              <a:off x="7071650" y="2252036"/>
              <a:ext cx="131035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UniqueRequirementCategoryList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0" name="Flowchart: Decision 96">
              <a:extLst>
                <a:ext uri="{FF2B5EF4-FFF2-40B4-BE49-F238E27FC236}">
                  <a16:creationId xmlns:a16="http://schemas.microsoft.com/office/drawing/2014/main" id="{B601E566-A789-4FFA-ADE1-3A6D9CDBD5AC}"/>
                </a:ext>
              </a:extLst>
            </p:cNvPr>
            <p:cNvSpPr/>
            <p:nvPr/>
          </p:nvSpPr>
          <p:spPr>
            <a:xfrm>
              <a:off x="6468657" y="2312335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D0B939E4-01E9-47A7-BC04-7FC459EE3C6E}"/>
                </a:ext>
              </a:extLst>
            </p:cNvPr>
            <p:cNvCxnSpPr>
              <a:cxnSpLocks/>
              <a:stCxn id="140" idx="3"/>
            </p:cNvCxnSpPr>
            <p:nvPr/>
          </p:nvCxnSpPr>
          <p:spPr>
            <a:xfrm flipV="1">
              <a:off x="6704705" y="2395541"/>
              <a:ext cx="366945" cy="34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2" name="Rectangle 8">
              <a:extLst>
                <a:ext uri="{FF2B5EF4-FFF2-40B4-BE49-F238E27FC236}">
                  <a16:creationId xmlns:a16="http://schemas.microsoft.com/office/drawing/2014/main" id="{B9551A82-520D-4205-BEA9-2165B9C90323}"/>
                </a:ext>
              </a:extLst>
            </p:cNvPr>
            <p:cNvSpPr/>
            <p:nvPr/>
          </p:nvSpPr>
          <p:spPr>
            <a:xfrm>
              <a:off x="7071650" y="2673984"/>
              <a:ext cx="1310350" cy="346760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rgbClr val="7030A0"/>
                  </a:solidFill>
                </a:rPr>
                <a:t>UniqueDegree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 err="1">
                  <a:solidFill>
                    <a:srgbClr val="7030A0"/>
                  </a:solidFill>
                </a:rPr>
                <a:t>PlannerList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43" name="Flowchart: Decision 96">
              <a:extLst>
                <a:ext uri="{FF2B5EF4-FFF2-40B4-BE49-F238E27FC236}">
                  <a16:creationId xmlns:a16="http://schemas.microsoft.com/office/drawing/2014/main" id="{8DEE4931-AED3-48F0-A1E4-4450EB03E65C}"/>
                </a:ext>
              </a:extLst>
            </p:cNvPr>
            <p:cNvSpPr/>
            <p:nvPr/>
          </p:nvSpPr>
          <p:spPr>
            <a:xfrm>
              <a:off x="6468657" y="2734283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29033A4-1425-4E2C-950E-91FE6CE05E97}"/>
                </a:ext>
              </a:extLst>
            </p:cNvPr>
            <p:cNvCxnSpPr>
              <a:cxnSpLocks/>
              <a:stCxn id="143" idx="3"/>
            </p:cNvCxnSpPr>
            <p:nvPr/>
          </p:nvCxnSpPr>
          <p:spPr>
            <a:xfrm flipV="1">
              <a:off x="6704705" y="2817489"/>
              <a:ext cx="366945" cy="3484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9AD6346-0F6F-4721-BAA9-CF79C380097A}"/>
                </a:ext>
              </a:extLst>
            </p:cNvPr>
            <p:cNvSpPr txBox="1"/>
            <p:nvPr/>
          </p:nvSpPr>
          <p:spPr>
            <a:xfrm>
              <a:off x="6892582" y="2039093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EE3FE9BA-69AD-4152-8ABF-241F60AD9284}"/>
                </a:ext>
              </a:extLst>
            </p:cNvPr>
            <p:cNvSpPr txBox="1"/>
            <p:nvPr/>
          </p:nvSpPr>
          <p:spPr>
            <a:xfrm>
              <a:off x="6907854" y="244644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24CFC76-24D3-46FA-8FEC-DBA81A30EC5B}"/>
                </a:ext>
              </a:extLst>
            </p:cNvPr>
            <p:cNvSpPr txBox="1"/>
            <p:nvPr/>
          </p:nvSpPr>
          <p:spPr>
            <a:xfrm>
              <a:off x="6907747" y="286280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150" name="Rectangle 8">
              <a:extLst>
                <a:ext uri="{FF2B5EF4-FFF2-40B4-BE49-F238E27FC236}">
                  <a16:creationId xmlns:a16="http://schemas.microsoft.com/office/drawing/2014/main" id="{6E2E9A09-8AD6-4E85-B36C-87E0739A6B8B}"/>
                </a:ext>
              </a:extLst>
            </p:cNvPr>
            <p:cNvSpPr/>
            <p:nvPr/>
          </p:nvSpPr>
          <p:spPr>
            <a:xfrm>
              <a:off x="6352379" y="3616097"/>
              <a:ext cx="953099" cy="36686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Requirement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Category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51" name="Rectangle 8">
              <a:extLst>
                <a:ext uri="{FF2B5EF4-FFF2-40B4-BE49-F238E27FC236}">
                  <a16:creationId xmlns:a16="http://schemas.microsoft.com/office/drawing/2014/main" id="{EA842062-B5AB-4ACC-A926-6524FA5BDE17}"/>
                </a:ext>
              </a:extLst>
            </p:cNvPr>
            <p:cNvSpPr/>
            <p:nvPr/>
          </p:nvSpPr>
          <p:spPr>
            <a:xfrm>
              <a:off x="4485303" y="3623260"/>
              <a:ext cx="953099" cy="36686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Degree</a:t>
              </a:r>
              <a:br>
                <a:rPr lang="en-US" sz="1050" dirty="0">
                  <a:solidFill>
                    <a:srgbClr val="7030A0"/>
                  </a:solidFill>
                </a:rPr>
              </a:br>
              <a:r>
                <a:rPr lang="en-US" sz="1050" dirty="0">
                  <a:solidFill>
                    <a:srgbClr val="7030A0"/>
                  </a:solidFill>
                </a:rPr>
                <a:t>Planner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52" name="Rectangle 8">
              <a:extLst>
                <a:ext uri="{FF2B5EF4-FFF2-40B4-BE49-F238E27FC236}">
                  <a16:creationId xmlns:a16="http://schemas.microsoft.com/office/drawing/2014/main" id="{38A847EB-8036-4215-817F-070902EE4EE4}"/>
                </a:ext>
              </a:extLst>
            </p:cNvPr>
            <p:cNvSpPr/>
            <p:nvPr/>
          </p:nvSpPr>
          <p:spPr>
            <a:xfrm>
              <a:off x="8363907" y="3616097"/>
              <a:ext cx="953099" cy="366868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Module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53" name="Rectangle 8">
              <a:extLst>
                <a:ext uri="{FF2B5EF4-FFF2-40B4-BE49-F238E27FC236}">
                  <a16:creationId xmlns:a16="http://schemas.microsoft.com/office/drawing/2014/main" id="{2CF6CB96-A7AB-4411-8FF2-9CA29BA6B850}"/>
                </a:ext>
              </a:extLst>
            </p:cNvPr>
            <p:cNvSpPr/>
            <p:nvPr/>
          </p:nvSpPr>
          <p:spPr>
            <a:xfrm>
              <a:off x="3925857" y="4261955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Year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54" name="Rectangle 8">
              <a:extLst>
                <a:ext uri="{FF2B5EF4-FFF2-40B4-BE49-F238E27FC236}">
                  <a16:creationId xmlns:a16="http://schemas.microsoft.com/office/drawing/2014/main" id="{335C551E-AACD-456A-92CB-F0A29C68D1C5}"/>
                </a:ext>
              </a:extLst>
            </p:cNvPr>
            <p:cNvSpPr/>
            <p:nvPr/>
          </p:nvSpPr>
          <p:spPr>
            <a:xfrm>
              <a:off x="3928136" y="4604744"/>
              <a:ext cx="708186" cy="285783"/>
            </a:xfrm>
            <a:prstGeom prst="rect">
              <a:avLst/>
            </a:prstGeom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rgbClr val="7030A0"/>
                  </a:solidFill>
                </a:rPr>
                <a:t>Semester</a:t>
              </a:r>
              <a:endParaRPr lang="en-SG" sz="1050" dirty="0">
                <a:solidFill>
                  <a:srgbClr val="7030A0"/>
                </a:solidFill>
              </a:endParaRPr>
            </a:p>
          </p:txBody>
        </p:sp>
        <p:sp>
          <p:nvSpPr>
            <p:cNvPr id="169" name="Flowchart: Decision 96">
              <a:extLst>
                <a:ext uri="{FF2B5EF4-FFF2-40B4-BE49-F238E27FC236}">
                  <a16:creationId xmlns:a16="http://schemas.microsoft.com/office/drawing/2014/main" id="{A48D7C74-92E4-456E-9114-1DD45D66CE05}"/>
                </a:ext>
              </a:extLst>
            </p:cNvPr>
            <p:cNvSpPr/>
            <p:nvPr/>
          </p:nvSpPr>
          <p:spPr>
            <a:xfrm rot="5400000">
              <a:off x="4845466" y="4037259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72" name="Elbow Connector 78">
              <a:extLst>
                <a:ext uri="{FF2B5EF4-FFF2-40B4-BE49-F238E27FC236}">
                  <a16:creationId xmlns:a16="http://schemas.microsoft.com/office/drawing/2014/main" id="{AC7A95F2-9661-4719-B630-80ECCCB9E126}"/>
                </a:ext>
              </a:extLst>
            </p:cNvPr>
            <p:cNvCxnSpPr>
              <a:cxnSpLocks/>
              <a:stCxn id="169" idx="3"/>
              <a:endCxn id="154" idx="3"/>
            </p:cNvCxnSpPr>
            <p:nvPr/>
          </p:nvCxnSpPr>
          <p:spPr>
            <a:xfrm rot="5400000">
              <a:off x="4547075" y="4331220"/>
              <a:ext cx="505663" cy="327168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7" name="Elbow Connector 80">
              <a:extLst>
                <a:ext uri="{FF2B5EF4-FFF2-40B4-BE49-F238E27FC236}">
                  <a16:creationId xmlns:a16="http://schemas.microsoft.com/office/drawing/2014/main" id="{82532109-F157-41D5-BB69-25BE0783BEB7}"/>
                </a:ext>
              </a:extLst>
            </p:cNvPr>
            <p:cNvCxnSpPr>
              <a:cxnSpLocks/>
            </p:cNvCxnSpPr>
            <p:nvPr/>
          </p:nvCxnSpPr>
          <p:spPr>
            <a:xfrm>
              <a:off x="3865756" y="3438411"/>
              <a:ext cx="900000" cy="174066"/>
            </a:xfrm>
            <a:prstGeom prst="bentConnector3">
              <a:avLst>
                <a:gd name="adj1" fmla="val 99913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11591EB6-5EF5-4858-8097-08FBBED30254}"/>
                </a:ext>
              </a:extLst>
            </p:cNvPr>
            <p:cNvSpPr txBox="1"/>
            <p:nvPr/>
          </p:nvSpPr>
          <p:spPr>
            <a:xfrm>
              <a:off x="5766985" y="3399520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Elbow Connector 80">
              <a:extLst>
                <a:ext uri="{FF2B5EF4-FFF2-40B4-BE49-F238E27FC236}">
                  <a16:creationId xmlns:a16="http://schemas.microsoft.com/office/drawing/2014/main" id="{08E430FE-989B-4ACF-96E8-A1CFB6DF6CA6}"/>
                </a:ext>
              </a:extLst>
            </p:cNvPr>
            <p:cNvCxnSpPr>
              <a:cxnSpLocks/>
              <a:endCxn id="152" idx="0"/>
            </p:cNvCxnSpPr>
            <p:nvPr/>
          </p:nvCxnSpPr>
          <p:spPr>
            <a:xfrm>
              <a:off x="3849277" y="3438072"/>
              <a:ext cx="4788000" cy="178025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DB08BC3-610B-465E-9C02-7BB32CF70DBB}"/>
                </a:ext>
              </a:extLst>
            </p:cNvPr>
            <p:cNvSpPr txBox="1"/>
            <p:nvPr/>
          </p:nvSpPr>
          <p:spPr>
            <a:xfrm>
              <a:off x="7763904" y="3393425"/>
              <a:ext cx="881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7030A0"/>
                  </a:solidFill>
                </a:rPr>
                <a:t>filtered list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C8570A7-6C05-496E-9DC2-7FEA01A031C3}"/>
                </a:ext>
              </a:extLst>
            </p:cNvPr>
            <p:cNvCxnSpPr>
              <a:cxnSpLocks/>
            </p:cNvCxnSpPr>
            <p:nvPr/>
          </p:nvCxnSpPr>
          <p:spPr>
            <a:xfrm>
              <a:off x="5216756" y="3200400"/>
              <a:ext cx="0" cy="412077"/>
            </a:xfrm>
            <a:prstGeom prst="line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or: Elbow 211">
              <a:extLst>
                <a:ext uri="{FF2B5EF4-FFF2-40B4-BE49-F238E27FC236}">
                  <a16:creationId xmlns:a16="http://schemas.microsoft.com/office/drawing/2014/main" id="{0A226616-5ACF-4942-AAED-1DCA53F3B4D4}"/>
                </a:ext>
              </a:extLst>
            </p:cNvPr>
            <p:cNvCxnSpPr>
              <a:cxnSpLocks/>
              <a:endCxn id="216" idx="2"/>
            </p:cNvCxnSpPr>
            <p:nvPr/>
          </p:nvCxnSpPr>
          <p:spPr>
            <a:xfrm flipV="1">
              <a:off x="5216756" y="3151107"/>
              <a:ext cx="2379761" cy="56686"/>
            </a:xfrm>
            <a:prstGeom prst="bentConnector3">
              <a:avLst>
                <a:gd name="adj1" fmla="val -24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Flowchart: Decision 96">
              <a:extLst>
                <a:ext uri="{FF2B5EF4-FFF2-40B4-BE49-F238E27FC236}">
                  <a16:creationId xmlns:a16="http://schemas.microsoft.com/office/drawing/2014/main" id="{50B60635-F8CA-488C-AF5E-3FA324AE2D74}"/>
                </a:ext>
              </a:extLst>
            </p:cNvPr>
            <p:cNvSpPr/>
            <p:nvPr/>
          </p:nvSpPr>
          <p:spPr>
            <a:xfrm rot="5400000">
              <a:off x="7565183" y="3064417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B286F011-AEA0-4A2A-9D58-9A13EF701E9D}"/>
                </a:ext>
              </a:extLst>
            </p:cNvPr>
            <p:cNvSpPr txBox="1"/>
            <p:nvPr/>
          </p:nvSpPr>
          <p:spPr>
            <a:xfrm>
              <a:off x="5214699" y="3485902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23" name="Flowchart: Decision 96">
              <a:extLst>
                <a:ext uri="{FF2B5EF4-FFF2-40B4-BE49-F238E27FC236}">
                  <a16:creationId xmlns:a16="http://schemas.microsoft.com/office/drawing/2014/main" id="{155347D8-5A2B-4F44-A79C-D5365AB3FB91}"/>
                </a:ext>
              </a:extLst>
            </p:cNvPr>
            <p:cNvSpPr/>
            <p:nvPr/>
          </p:nvSpPr>
          <p:spPr>
            <a:xfrm>
              <a:off x="8402943" y="1944505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224" name="Flowchart: Decision 96">
              <a:extLst>
                <a:ext uri="{FF2B5EF4-FFF2-40B4-BE49-F238E27FC236}">
                  <a16:creationId xmlns:a16="http://schemas.microsoft.com/office/drawing/2014/main" id="{36C0FDB5-A0AE-4A3D-A5E1-3C94727A7139}"/>
                </a:ext>
              </a:extLst>
            </p:cNvPr>
            <p:cNvSpPr/>
            <p:nvPr/>
          </p:nvSpPr>
          <p:spPr>
            <a:xfrm>
              <a:off x="8398954" y="2340557"/>
              <a:ext cx="236048" cy="173380"/>
            </a:xfrm>
            <a:prstGeom prst="flowChartDecision">
              <a:avLst/>
            </a:prstGeom>
            <a:noFill/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5E5A76B-68AC-4382-914E-A562B37E2EFE}"/>
                </a:ext>
              </a:extLst>
            </p:cNvPr>
            <p:cNvCxnSpPr>
              <a:cxnSpLocks/>
            </p:cNvCxnSpPr>
            <p:nvPr/>
          </p:nvCxnSpPr>
          <p:spPr>
            <a:xfrm>
              <a:off x="7018185" y="3313477"/>
              <a:ext cx="6439" cy="298999"/>
            </a:xfrm>
            <a:prstGeom prst="line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ctor: Elbow 233">
              <a:extLst>
                <a:ext uri="{FF2B5EF4-FFF2-40B4-BE49-F238E27FC236}">
                  <a16:creationId xmlns:a16="http://schemas.microsoft.com/office/drawing/2014/main" id="{2E22549F-43B2-43C8-BC47-3B7039974C8E}"/>
                </a:ext>
              </a:extLst>
            </p:cNvPr>
            <p:cNvCxnSpPr>
              <a:cxnSpLocks/>
            </p:cNvCxnSpPr>
            <p:nvPr/>
          </p:nvCxnSpPr>
          <p:spPr>
            <a:xfrm>
              <a:off x="7008645" y="3313477"/>
              <a:ext cx="1503300" cy="1"/>
            </a:xfrm>
            <a:prstGeom prst="bentConnector3">
              <a:avLst>
                <a:gd name="adj1" fmla="val 49044"/>
              </a:avLst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D8EC359-951E-4328-8AF7-57363A274364}"/>
                </a:ext>
              </a:extLst>
            </p:cNvPr>
            <p:cNvCxnSpPr>
              <a:cxnSpLocks/>
              <a:stCxn id="224" idx="2"/>
            </p:cNvCxnSpPr>
            <p:nvPr/>
          </p:nvCxnSpPr>
          <p:spPr>
            <a:xfrm>
              <a:off x="8516978" y="2513937"/>
              <a:ext cx="0" cy="806400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0A87C003-582A-42DD-9DCC-3F61488BDB73}"/>
                </a:ext>
              </a:extLst>
            </p:cNvPr>
            <p:cNvSpPr txBox="1"/>
            <p:nvPr/>
          </p:nvSpPr>
          <p:spPr>
            <a:xfrm>
              <a:off x="7033169" y="349352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23E45A4-4083-41AE-8F07-8F355CE24203}"/>
                </a:ext>
              </a:extLst>
            </p:cNvPr>
            <p:cNvSpPr txBox="1"/>
            <p:nvPr/>
          </p:nvSpPr>
          <p:spPr>
            <a:xfrm>
              <a:off x="9087947" y="349352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1D24BF0-1EA1-44D6-9F9E-69A6BBA025A3}"/>
                </a:ext>
              </a:extLst>
            </p:cNvPr>
            <p:cNvSpPr txBox="1"/>
            <p:nvPr/>
          </p:nvSpPr>
          <p:spPr>
            <a:xfrm>
              <a:off x="4781560" y="3465471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8A385253-6DCF-4905-872B-FC0C62B19C59}"/>
                </a:ext>
              </a:extLst>
            </p:cNvPr>
            <p:cNvSpPr txBox="1"/>
            <p:nvPr/>
          </p:nvSpPr>
          <p:spPr>
            <a:xfrm>
              <a:off x="6649942" y="3445465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ED34694C-C91A-4AF3-BAB2-C14824106008}"/>
                </a:ext>
              </a:extLst>
            </p:cNvPr>
            <p:cNvSpPr txBox="1"/>
            <p:nvPr/>
          </p:nvSpPr>
          <p:spPr>
            <a:xfrm>
              <a:off x="8648094" y="3447430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58" name="Flowchart: Decision 96">
              <a:extLst>
                <a:ext uri="{FF2B5EF4-FFF2-40B4-BE49-F238E27FC236}">
                  <a16:creationId xmlns:a16="http://schemas.microsoft.com/office/drawing/2014/main" id="{F24DA72C-5953-4CBA-A923-2ED7AD812A8D}"/>
                </a:ext>
              </a:extLst>
            </p:cNvPr>
            <p:cNvSpPr/>
            <p:nvPr/>
          </p:nvSpPr>
          <p:spPr>
            <a:xfrm rot="5400000">
              <a:off x="8742928" y="4052226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59" name="Elbow Connector 78">
              <a:extLst>
                <a:ext uri="{FF2B5EF4-FFF2-40B4-BE49-F238E27FC236}">
                  <a16:creationId xmlns:a16="http://schemas.microsoft.com/office/drawing/2014/main" id="{A3F737E1-59B9-4FC8-BD3B-D7747366E833}"/>
                </a:ext>
              </a:extLst>
            </p:cNvPr>
            <p:cNvCxnSpPr>
              <a:cxnSpLocks/>
              <a:stCxn id="258" idx="3"/>
              <a:endCxn id="76" idx="3"/>
            </p:cNvCxnSpPr>
            <p:nvPr/>
          </p:nvCxnSpPr>
          <p:spPr>
            <a:xfrm rot="5400000">
              <a:off x="8532683" y="3928671"/>
              <a:ext cx="1" cy="656539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60" name="Elbow Connector 78">
              <a:extLst>
                <a:ext uri="{FF2B5EF4-FFF2-40B4-BE49-F238E27FC236}">
                  <a16:creationId xmlns:a16="http://schemas.microsoft.com/office/drawing/2014/main" id="{7759CE56-6405-4F67-8CDD-C93FFE385FD2}"/>
                </a:ext>
              </a:extLst>
            </p:cNvPr>
            <p:cNvCxnSpPr>
              <a:cxnSpLocks/>
              <a:stCxn id="258" idx="3"/>
              <a:endCxn id="52" idx="3"/>
            </p:cNvCxnSpPr>
            <p:nvPr/>
          </p:nvCxnSpPr>
          <p:spPr>
            <a:xfrm rot="5400000">
              <a:off x="8187639" y="4273715"/>
              <a:ext cx="690089" cy="656539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67" name="Elbow Connector 78">
              <a:extLst>
                <a:ext uri="{FF2B5EF4-FFF2-40B4-BE49-F238E27FC236}">
                  <a16:creationId xmlns:a16="http://schemas.microsoft.com/office/drawing/2014/main" id="{631B79EE-DE66-4A3D-B044-00CF38811A4C}"/>
                </a:ext>
              </a:extLst>
            </p:cNvPr>
            <p:cNvCxnSpPr>
              <a:cxnSpLocks/>
              <a:stCxn id="258" idx="3"/>
              <a:endCxn id="80" idx="3"/>
            </p:cNvCxnSpPr>
            <p:nvPr/>
          </p:nvCxnSpPr>
          <p:spPr>
            <a:xfrm rot="5400000">
              <a:off x="8360161" y="4101193"/>
              <a:ext cx="345045" cy="656539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0" name="Elbow Connector 78">
              <a:extLst>
                <a:ext uri="{FF2B5EF4-FFF2-40B4-BE49-F238E27FC236}">
                  <a16:creationId xmlns:a16="http://schemas.microsoft.com/office/drawing/2014/main" id="{A239B318-52AC-4318-BDB3-056E8D0973FA}"/>
                </a:ext>
              </a:extLst>
            </p:cNvPr>
            <p:cNvCxnSpPr>
              <a:cxnSpLocks/>
              <a:endCxn id="83" idx="1"/>
            </p:cNvCxnSpPr>
            <p:nvPr/>
          </p:nvCxnSpPr>
          <p:spPr>
            <a:xfrm>
              <a:off x="4905497" y="4747635"/>
              <a:ext cx="1545103" cy="500656"/>
            </a:xfrm>
            <a:prstGeom prst="bentConnector3">
              <a:avLst>
                <a:gd name="adj1" fmla="val 74566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75" name="Elbow Connector 78">
              <a:extLst>
                <a:ext uri="{FF2B5EF4-FFF2-40B4-BE49-F238E27FC236}">
                  <a16:creationId xmlns:a16="http://schemas.microsoft.com/office/drawing/2014/main" id="{A52BB31D-68B6-40C1-9F63-596B09EA9E6C}"/>
                </a:ext>
              </a:extLst>
            </p:cNvPr>
            <p:cNvCxnSpPr>
              <a:cxnSpLocks/>
              <a:stCxn id="258" idx="3"/>
              <a:endCxn id="83" idx="3"/>
            </p:cNvCxnSpPr>
            <p:nvPr/>
          </p:nvCxnSpPr>
          <p:spPr>
            <a:xfrm rot="5400000">
              <a:off x="7514194" y="3901532"/>
              <a:ext cx="991351" cy="1702166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81" name="Flowchart: Decision 96">
              <a:extLst>
                <a:ext uri="{FF2B5EF4-FFF2-40B4-BE49-F238E27FC236}">
                  <a16:creationId xmlns:a16="http://schemas.microsoft.com/office/drawing/2014/main" id="{DF9A4FE9-2318-40C9-B729-06B781B26C9A}"/>
                </a:ext>
              </a:extLst>
            </p:cNvPr>
            <p:cNvSpPr/>
            <p:nvPr/>
          </p:nvSpPr>
          <p:spPr>
            <a:xfrm rot="5400000">
              <a:off x="6687403" y="4021462"/>
              <a:ext cx="236048" cy="173380"/>
            </a:xfrm>
            <a:prstGeom prst="flowChartDecision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282" name="Elbow Connector 78">
              <a:extLst>
                <a:ext uri="{FF2B5EF4-FFF2-40B4-BE49-F238E27FC236}">
                  <a16:creationId xmlns:a16="http://schemas.microsoft.com/office/drawing/2014/main" id="{6DBE4FDA-9F56-4DB1-B1EE-D3998C99ACA4}"/>
                </a:ext>
              </a:extLst>
            </p:cNvPr>
            <p:cNvCxnSpPr>
              <a:cxnSpLocks/>
              <a:stCxn id="281" idx="3"/>
              <a:endCxn id="83" idx="0"/>
            </p:cNvCxnSpPr>
            <p:nvPr/>
          </p:nvCxnSpPr>
          <p:spPr>
            <a:xfrm rot="5400000">
              <a:off x="6365449" y="4665420"/>
              <a:ext cx="879223" cy="7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6" name="Elbow Connector 78">
              <a:extLst>
                <a:ext uri="{FF2B5EF4-FFF2-40B4-BE49-F238E27FC236}">
                  <a16:creationId xmlns:a16="http://schemas.microsoft.com/office/drawing/2014/main" id="{83B299B0-4601-4CDD-970E-C4AC015CD90F}"/>
                </a:ext>
              </a:extLst>
            </p:cNvPr>
            <p:cNvCxnSpPr>
              <a:cxnSpLocks/>
              <a:stCxn id="281" idx="3"/>
              <a:endCxn id="76" idx="1"/>
            </p:cNvCxnSpPr>
            <p:nvPr/>
          </p:nvCxnSpPr>
          <p:spPr>
            <a:xfrm rot="16200000" flipH="1">
              <a:off x="7135445" y="3896158"/>
              <a:ext cx="30765" cy="690800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9" name="Elbow Connector 78">
              <a:extLst>
                <a:ext uri="{FF2B5EF4-FFF2-40B4-BE49-F238E27FC236}">
                  <a16:creationId xmlns:a16="http://schemas.microsoft.com/office/drawing/2014/main" id="{020A7FE1-F72C-467D-9820-ECA6C8292423}"/>
                </a:ext>
              </a:extLst>
            </p:cNvPr>
            <p:cNvCxnSpPr>
              <a:cxnSpLocks/>
              <a:stCxn id="281" idx="3"/>
              <a:endCxn id="80" idx="1"/>
            </p:cNvCxnSpPr>
            <p:nvPr/>
          </p:nvCxnSpPr>
          <p:spPr>
            <a:xfrm rot="16200000" flipH="1">
              <a:off x="6962923" y="4068680"/>
              <a:ext cx="375809" cy="690800"/>
            </a:xfrm>
            <a:prstGeom prst="bentConnector2">
              <a:avLst/>
            </a:prstGeom>
            <a:ln w="19050">
              <a:solidFill>
                <a:srgbClr val="7030A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27A426A0-67BC-4A27-8F3E-41EF700AC244}"/>
                </a:ext>
              </a:extLst>
            </p:cNvPr>
            <p:cNvSpPr txBox="1"/>
            <p:nvPr/>
          </p:nvSpPr>
          <p:spPr>
            <a:xfrm>
              <a:off x="8194915" y="430223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718EFE2-E636-4A8F-A9BA-383B07829E86}"/>
                </a:ext>
              </a:extLst>
            </p:cNvPr>
            <p:cNvSpPr txBox="1"/>
            <p:nvPr/>
          </p:nvSpPr>
          <p:spPr>
            <a:xfrm>
              <a:off x="8194915" y="465427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001A7F0E-D90F-403E-899A-066723419C30}"/>
                </a:ext>
              </a:extLst>
            </p:cNvPr>
            <p:cNvSpPr txBox="1"/>
            <p:nvPr/>
          </p:nvSpPr>
          <p:spPr>
            <a:xfrm>
              <a:off x="8198860" y="5017823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1C7718CC-2468-451D-BC4B-60209A63ECBA}"/>
                </a:ext>
              </a:extLst>
            </p:cNvPr>
            <p:cNvSpPr txBox="1"/>
            <p:nvPr/>
          </p:nvSpPr>
          <p:spPr>
            <a:xfrm>
              <a:off x="7324357" y="4316275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5F3DC573-EFF3-4A63-A1D4-8DD81E8AC346}"/>
                </a:ext>
              </a:extLst>
            </p:cNvPr>
            <p:cNvSpPr txBox="1"/>
            <p:nvPr/>
          </p:nvSpPr>
          <p:spPr>
            <a:xfrm>
              <a:off x="7324357" y="4675008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87EA14A9-B959-4DE4-BCCF-F9399FD00067}"/>
                </a:ext>
              </a:extLst>
            </p:cNvPr>
            <p:cNvSpPr txBox="1"/>
            <p:nvPr/>
          </p:nvSpPr>
          <p:spPr>
            <a:xfrm>
              <a:off x="6828928" y="4944706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C94D8AC4-88C6-493D-A5BE-1A20D9EC8A81}"/>
                </a:ext>
              </a:extLst>
            </p:cNvPr>
            <p:cNvSpPr txBox="1"/>
            <p:nvPr/>
          </p:nvSpPr>
          <p:spPr>
            <a:xfrm>
              <a:off x="4624912" y="4441037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70CA0611-0253-4EF0-ABF8-5B562ABCEEE4}"/>
                </a:ext>
              </a:extLst>
            </p:cNvPr>
            <p:cNvSpPr txBox="1"/>
            <p:nvPr/>
          </p:nvSpPr>
          <p:spPr>
            <a:xfrm>
              <a:off x="4615833" y="4801185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320C9E44-B40D-497A-B2D7-D9A93C753EFC}"/>
                </a:ext>
              </a:extLst>
            </p:cNvPr>
            <p:cNvSpPr txBox="1"/>
            <p:nvPr/>
          </p:nvSpPr>
          <p:spPr>
            <a:xfrm>
              <a:off x="6238300" y="5306094"/>
              <a:ext cx="1892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C6947CA9-FE52-48E6-A419-81A95666AC7C}"/>
                </a:ext>
              </a:extLst>
            </p:cNvPr>
            <p:cNvSpPr txBox="1"/>
            <p:nvPr/>
          </p:nvSpPr>
          <p:spPr>
            <a:xfrm>
              <a:off x="7181829" y="5301839"/>
              <a:ext cx="288557" cy="1786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100" dirty="0">
                  <a:solidFill>
                    <a:srgbClr val="7030A0"/>
                  </a:solidFill>
                </a:rPr>
                <a:t>1..*</a:t>
              </a:r>
              <a:endParaRPr lang="en-SG" sz="1100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2019-04-01T15:13:14Z</dcterms:modified>
</cp:coreProperties>
</file>