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B495E1-72A1-4CBE-8A61-B8160139D8CB}"/>
              </a:ext>
            </a:extLst>
          </p:cNvPr>
          <p:cNvGrpSpPr/>
          <p:nvPr/>
        </p:nvGrpSpPr>
        <p:grpSpPr>
          <a:xfrm>
            <a:off x="2726272" y="1447800"/>
            <a:ext cx="6951131" cy="3276600"/>
            <a:chOff x="1202269" y="1447800"/>
            <a:chExt cx="6951131" cy="3276600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5700181" cy="2667000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1294917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12069" y="3124200"/>
              <a:ext cx="1295400" cy="723791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80199" y="2467190"/>
              <a:ext cx="939801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679269" y="22860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772400" y="23622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loud 50"/>
            <p:cNvSpPr/>
            <p:nvPr/>
          </p:nvSpPr>
          <p:spPr>
            <a:xfrm>
              <a:off x="2650069" y="1447800"/>
              <a:ext cx="914400" cy="5334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</a:t>
              </a:r>
            </a:p>
          </p:txBody>
        </p:sp>
        <p:cxnSp>
          <p:nvCxnSpPr>
            <p:cNvPr id="52" name="Elbow Connector 51"/>
            <p:cNvCxnSpPr>
              <a:stCxn id="2" idx="0"/>
              <a:endCxn id="51" idx="2"/>
            </p:cNvCxnSpPr>
            <p:nvPr/>
          </p:nvCxnSpPr>
          <p:spPr>
            <a:xfrm rot="5400000" flipH="1" flipV="1">
              <a:off x="2222648" y="1760922"/>
              <a:ext cx="476678" cy="383835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743200" y="4244913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2019-02-26T08:25:03Z</dcterms:modified>
</cp:coreProperties>
</file>