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712" y="7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49A8123-C80E-4BAE-86D8-5F86015AE171}"/>
              </a:ext>
            </a:extLst>
          </p:cNvPr>
          <p:cNvGrpSpPr/>
          <p:nvPr/>
        </p:nvGrpSpPr>
        <p:grpSpPr>
          <a:xfrm>
            <a:off x="2168735" y="1447800"/>
            <a:ext cx="6418826" cy="3962401"/>
            <a:chOff x="644735" y="1447799"/>
            <a:chExt cx="6418826" cy="3962401"/>
          </a:xfrm>
        </p:grpSpPr>
        <p:sp>
          <p:nvSpPr>
            <p:cNvPr id="23" name="Rectangle 65"/>
            <p:cNvSpPr/>
            <p:nvPr/>
          </p:nvSpPr>
          <p:spPr>
            <a:xfrm>
              <a:off x="1217465" y="1447800"/>
              <a:ext cx="4917083" cy="3962400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2095948" y="2341220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Rectangle 11"/>
            <p:cNvSpPr/>
            <p:nvPr/>
          </p:nvSpPr>
          <p:spPr>
            <a:xfrm>
              <a:off x="2592528" y="2971800"/>
              <a:ext cx="11923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CommandBox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>
              <a:off x="2092842" y="1770924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Elbow Connector 63"/>
            <p:cNvCxnSpPr>
              <a:stCxn id="9" idx="2"/>
              <a:endCxn id="2" idx="0"/>
            </p:cNvCxnSpPr>
            <p:nvPr/>
          </p:nvCxnSpPr>
          <p:spPr>
            <a:xfrm rot="16200000" flipH="1">
              <a:off x="2529445" y="2227899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6" name="Isosceles Triangle 102"/>
            <p:cNvSpPr/>
            <p:nvPr/>
          </p:nvSpPr>
          <p:spPr>
            <a:xfrm rot="10800000" flipV="1">
              <a:off x="5394717" y="2110477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9" name="Elbow Connector 122"/>
            <p:cNvCxnSpPr/>
            <p:nvPr/>
          </p:nvCxnSpPr>
          <p:spPr>
            <a:xfrm flipV="1">
              <a:off x="644735" y="2991937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Rectangle 65"/>
            <p:cNvSpPr/>
            <p:nvPr/>
          </p:nvSpPr>
          <p:spPr>
            <a:xfrm rot="16200000">
              <a:off x="5703829" y="2464877"/>
              <a:ext cx="2362201" cy="328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1"/>
            <p:cNvSpPr/>
            <p:nvPr/>
          </p:nvSpPr>
          <p:spPr>
            <a:xfrm>
              <a:off x="2592528" y="3649359"/>
              <a:ext cx="119406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BrowserPanel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5" name="Rectangle 11"/>
            <p:cNvSpPr/>
            <p:nvPr/>
          </p:nvSpPr>
          <p:spPr>
            <a:xfrm>
              <a:off x="2592527" y="4563759"/>
              <a:ext cx="119233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StatusBarFooter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6" name="Rectangle 11"/>
            <p:cNvSpPr/>
            <p:nvPr/>
          </p:nvSpPr>
          <p:spPr>
            <a:xfrm>
              <a:off x="2592526" y="3991960"/>
              <a:ext cx="1194067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ModuleListPanel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7" name="Rectangle 11"/>
            <p:cNvSpPr/>
            <p:nvPr/>
          </p:nvSpPr>
          <p:spPr>
            <a:xfrm>
              <a:off x="3886199" y="4228801"/>
              <a:ext cx="994029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ModuleCard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Rectangle 11"/>
            <p:cNvSpPr/>
            <p:nvPr/>
          </p:nvSpPr>
          <p:spPr>
            <a:xfrm>
              <a:off x="2592528" y="4966000"/>
              <a:ext cx="11923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HelpWindow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2324548" y="2706452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0" name="Elbow Connector 63"/>
            <p:cNvCxnSpPr>
              <a:cxnSpLocks/>
              <a:stCxn id="39" idx="2"/>
              <a:endCxn id="3" idx="1"/>
            </p:cNvCxnSpPr>
            <p:nvPr/>
          </p:nvCxnSpPr>
          <p:spPr>
            <a:xfrm rot="16200000" flipH="1">
              <a:off x="2393229" y="2890922"/>
              <a:ext cx="222196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Rectangle 11"/>
            <p:cNvSpPr/>
            <p:nvPr/>
          </p:nvSpPr>
          <p:spPr>
            <a:xfrm>
              <a:off x="2590799" y="3304308"/>
              <a:ext cx="119406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ResultDisplay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44" name="Elbow Connector 63"/>
            <p:cNvCxnSpPr>
              <a:cxnSpLocks/>
              <a:stCxn id="39" idx="2"/>
              <a:endCxn id="34" idx="1"/>
            </p:cNvCxnSpPr>
            <p:nvPr/>
          </p:nvCxnSpPr>
          <p:spPr>
            <a:xfrm rot="16200000" flipH="1">
              <a:off x="2054450" y="3229701"/>
              <a:ext cx="899755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Elbow Connector 63"/>
            <p:cNvCxnSpPr>
              <a:cxnSpLocks/>
              <a:stCxn id="39" idx="2"/>
              <a:endCxn id="36" idx="1"/>
            </p:cNvCxnSpPr>
            <p:nvPr/>
          </p:nvCxnSpPr>
          <p:spPr>
            <a:xfrm rot="16200000" flipH="1">
              <a:off x="1883148" y="3401003"/>
              <a:ext cx="1242356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63"/>
            <p:cNvCxnSpPr>
              <a:cxnSpLocks/>
              <a:stCxn id="39" idx="2"/>
              <a:endCxn id="35" idx="1"/>
            </p:cNvCxnSpPr>
            <p:nvPr/>
          </p:nvCxnSpPr>
          <p:spPr>
            <a:xfrm rot="16200000" flipH="1">
              <a:off x="1597249" y="3686901"/>
              <a:ext cx="1814155" cy="1764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Elbow Connector 63"/>
            <p:cNvCxnSpPr>
              <a:cxnSpLocks/>
              <a:endCxn id="38" idx="1"/>
            </p:cNvCxnSpPr>
            <p:nvPr/>
          </p:nvCxnSpPr>
          <p:spPr>
            <a:xfrm rot="16200000" flipH="1">
              <a:off x="1184119" y="3676012"/>
              <a:ext cx="2396440" cy="420378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62"/>
            <p:cNvSpPr/>
            <p:nvPr/>
          </p:nvSpPr>
          <p:spPr>
            <a:xfrm>
              <a:off x="5143948" y="1770924"/>
              <a:ext cx="772043" cy="346760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4" name="Elbow Connector 63"/>
            <p:cNvCxnSpPr>
              <a:cxnSpLocks/>
              <a:stCxn id="43" idx="3"/>
              <a:endCxn id="16" idx="3"/>
            </p:cNvCxnSpPr>
            <p:nvPr/>
          </p:nvCxnSpPr>
          <p:spPr>
            <a:xfrm flipV="1">
              <a:off x="3784863" y="2286000"/>
              <a:ext cx="1745106" cy="113672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Elbow Connector 63"/>
            <p:cNvCxnSpPr>
              <a:cxnSpLocks/>
              <a:stCxn id="16" idx="3"/>
              <a:endCxn id="37" idx="3"/>
            </p:cNvCxnSpPr>
            <p:nvPr/>
          </p:nvCxnSpPr>
          <p:spPr>
            <a:xfrm rot="5400000">
              <a:off x="4174488" y="2991741"/>
              <a:ext cx="2061222" cy="649741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Elbow Connector 63"/>
            <p:cNvCxnSpPr>
              <a:cxnSpLocks/>
              <a:stCxn id="16" idx="3"/>
              <a:endCxn id="34" idx="3"/>
            </p:cNvCxnSpPr>
            <p:nvPr/>
          </p:nvCxnSpPr>
          <p:spPr>
            <a:xfrm rot="5400000">
              <a:off x="3917391" y="2155202"/>
              <a:ext cx="1481780" cy="174337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8" name="Elbow Connector 63"/>
            <p:cNvCxnSpPr>
              <a:stCxn id="2" idx="3"/>
              <a:endCxn id="16" idx="3"/>
            </p:cNvCxnSpPr>
            <p:nvPr/>
          </p:nvCxnSpPr>
          <p:spPr>
            <a:xfrm flipV="1">
              <a:off x="3189583" y="2286000"/>
              <a:ext cx="2340386" cy="228600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cxnSpLocks/>
              <a:stCxn id="16" idx="3"/>
              <a:endCxn id="35" idx="3"/>
            </p:cNvCxnSpPr>
            <p:nvPr/>
          </p:nvCxnSpPr>
          <p:spPr>
            <a:xfrm rot="5400000">
              <a:off x="3459326" y="2611537"/>
              <a:ext cx="2396180" cy="17451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4" name="Elbow Connector 63"/>
            <p:cNvCxnSpPr>
              <a:cxnSpLocks/>
              <a:stCxn id="16" idx="3"/>
              <a:endCxn id="38" idx="3"/>
            </p:cNvCxnSpPr>
            <p:nvPr/>
          </p:nvCxnSpPr>
          <p:spPr>
            <a:xfrm rot="5400000">
              <a:off x="3258206" y="2812657"/>
              <a:ext cx="2798421" cy="17451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0"/>
            </p:cNvCxnSpPr>
            <p:nvPr/>
          </p:nvCxnSpPr>
          <p:spPr>
            <a:xfrm rot="5400000" flipH="1" flipV="1">
              <a:off x="4594921" y="-355061"/>
              <a:ext cx="170724" cy="4081246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Rectangle 65"/>
            <p:cNvSpPr/>
            <p:nvPr/>
          </p:nvSpPr>
          <p:spPr>
            <a:xfrm rot="16200000">
              <a:off x="6213739" y="4560376"/>
              <a:ext cx="1371599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956202" y="2861202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flipV="1">
              <a:off x="1367767" y="2286001"/>
              <a:ext cx="27050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21" name="Elbow Connector 63"/>
            <p:cNvCxnSpPr>
              <a:stCxn id="9" idx="1"/>
              <a:endCxn id="120" idx="3"/>
            </p:cNvCxnSpPr>
            <p:nvPr/>
          </p:nvCxnSpPr>
          <p:spPr>
            <a:xfrm rot="10800000" flipV="1">
              <a:off x="1503020" y="1944303"/>
              <a:ext cx="589823" cy="34169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1" name="Elbow Connector 130"/>
            <p:cNvCxnSpPr>
              <a:cxnSpLocks/>
              <a:stCxn id="39" idx="2"/>
              <a:endCxn id="43" idx="1"/>
            </p:cNvCxnSpPr>
            <p:nvPr/>
          </p:nvCxnSpPr>
          <p:spPr>
            <a:xfrm rot="16200000" flipH="1">
              <a:off x="2226110" y="3058040"/>
              <a:ext cx="554704" cy="174673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2" name="Elbow Connector 63"/>
            <p:cNvCxnSpPr>
              <a:cxnSpLocks/>
              <a:stCxn id="16" idx="3"/>
              <a:endCxn id="3" idx="3"/>
            </p:cNvCxnSpPr>
            <p:nvPr/>
          </p:nvCxnSpPr>
          <p:spPr>
            <a:xfrm rot="5400000">
              <a:off x="4255306" y="1815557"/>
              <a:ext cx="804221" cy="17451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7" name="Elbow Connector 136"/>
            <p:cNvCxnSpPr>
              <a:cxnSpLocks/>
              <a:stCxn id="36" idx="2"/>
              <a:endCxn id="37" idx="1"/>
            </p:cNvCxnSpPr>
            <p:nvPr/>
          </p:nvCxnSpPr>
          <p:spPr>
            <a:xfrm rot="16200000" flipH="1">
              <a:off x="3478669" y="3939691"/>
              <a:ext cx="118421" cy="69663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0" name="Elbow Connector 63"/>
            <p:cNvCxnSpPr>
              <a:cxnSpLocks/>
              <a:stCxn id="16" idx="3"/>
              <a:endCxn id="36" idx="3"/>
            </p:cNvCxnSpPr>
            <p:nvPr/>
          </p:nvCxnSpPr>
          <p:spPr>
            <a:xfrm rot="5400000">
              <a:off x="3746091" y="2326502"/>
              <a:ext cx="1824381" cy="174337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5422048" y="2339335"/>
              <a:ext cx="229325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3186477" y="2405681"/>
              <a:ext cx="3537529" cy="45719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431573" y="4488138"/>
              <a:ext cx="229325" cy="1600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reeform 117"/>
            <p:cNvSpPr/>
            <p:nvPr/>
          </p:nvSpPr>
          <p:spPr>
            <a:xfrm flipV="1">
              <a:off x="4114799" y="4472708"/>
              <a:ext cx="2642195" cy="1016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2019-02-26T08:25:53Z</dcterms:modified>
</cp:coreProperties>
</file>