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565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26 Feb 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0" y="276074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50361"/>
              </p:ext>
            </p:extLst>
          </p:nvPr>
        </p:nvGraphicFramePr>
        <p:xfrm>
          <a:off x="473240" y="14761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4397701" y="2244365"/>
            <a:ext cx="1672046" cy="1402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delete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67014" y="524558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624015"/>
              </p:ext>
            </p:extLst>
          </p:nvPr>
        </p:nvGraphicFramePr>
        <p:xfrm>
          <a:off x="2448268" y="3926065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ab1: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74166"/>
              </p:ext>
            </p:extLst>
          </p:nvPr>
        </p:nvGraphicFramePr>
        <p:xfrm>
          <a:off x="473240" y="391800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562EDA-12B3-44FD-8B44-BCF3C4356EB8}"/>
              </a:ext>
            </a:extLst>
          </p:cNvPr>
          <p:cNvCxnSpPr>
            <a:cxnSpLocks/>
          </p:cNvCxnSpPr>
          <p:nvPr/>
        </p:nvCxnSpPr>
        <p:spPr>
          <a:xfrm flipV="1">
            <a:off x="1409350" y="205386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7500F-40C6-444B-B521-89577F312910}"/>
              </a:ext>
            </a:extLst>
          </p:cNvPr>
          <p:cNvCxnSpPr>
            <a:cxnSpLocks/>
          </p:cNvCxnSpPr>
          <p:nvPr/>
        </p:nvCxnSpPr>
        <p:spPr>
          <a:xfrm flipV="1">
            <a:off x="3389152" y="453870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2019-02-26T08:22:13Z</dcterms:created>
  <dcterms:modified xsi:type="dcterms:W3CDTF">2019-02-26T08:26:13Z</dcterms:modified>
</cp:coreProperties>
</file>