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65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87765"/>
              </p:ext>
            </p:extLst>
          </p:nvPr>
        </p:nvGraphicFramePr>
        <p:xfrm>
          <a:off x="473240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03007"/>
              </p:ext>
            </p:extLst>
          </p:nvPr>
        </p:nvGraphicFramePr>
        <p:xfrm>
          <a:off x="4423446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26409"/>
              </p:ext>
            </p:extLst>
          </p:nvPr>
        </p:nvGraphicFramePr>
        <p:xfrm>
          <a:off x="2448342" y="1476102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08515"/>
              </p:ext>
            </p:extLst>
          </p:nvPr>
        </p:nvGraphicFramePr>
        <p:xfrm>
          <a:off x="473239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22247"/>
              </p:ext>
            </p:extLst>
          </p:nvPr>
        </p:nvGraphicFramePr>
        <p:xfrm>
          <a:off x="4423446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ab2: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44754"/>
              </p:ext>
            </p:extLst>
          </p:nvPr>
        </p:nvGraphicFramePr>
        <p:xfrm>
          <a:off x="2448343" y="3926589"/>
          <a:ext cx="18255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255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2019-02-26T08:22:33Z</dcterms:created>
  <dcterms:modified xsi:type="dcterms:W3CDTF">2019-02-26T08:26:24Z</dcterms:modified>
</cp:coreProperties>
</file>