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3" d="100"/>
          <a:sy n="93" d="100"/>
        </p:scale>
        <p:origin x="712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756E21-E503-42F6-BC84-5CF9448B4477}"/>
              </a:ext>
            </a:extLst>
          </p:cNvPr>
          <p:cNvGrpSpPr/>
          <p:nvPr/>
        </p:nvGrpSpPr>
        <p:grpSpPr>
          <a:xfrm>
            <a:off x="669892" y="1066800"/>
            <a:ext cx="10852216" cy="4400926"/>
            <a:chOff x="38100" y="118895"/>
            <a:chExt cx="10852216" cy="4400926"/>
          </a:xfrm>
        </p:grpSpPr>
        <p:sp>
          <p:nvSpPr>
            <p:cNvPr id="56" name="Rectangle 65"/>
            <p:cNvSpPr/>
            <p:nvPr/>
          </p:nvSpPr>
          <p:spPr>
            <a:xfrm>
              <a:off x="6459374" y="118895"/>
              <a:ext cx="3903825" cy="4400926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81" name="Rectangle 65"/>
            <p:cNvSpPr/>
            <p:nvPr/>
          </p:nvSpPr>
          <p:spPr>
            <a:xfrm>
              <a:off x="467813" y="163018"/>
              <a:ext cx="5863964" cy="4343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883145" y="5439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610959" y="907617"/>
              <a:ext cx="0" cy="348139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538951" y="1258311"/>
              <a:ext cx="152400" cy="293268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3437188" y="423022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4050587" y="907617"/>
              <a:ext cx="0" cy="148298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978580" y="1365810"/>
              <a:ext cx="154408" cy="76779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0" name="Straight Connector 19"/>
            <p:cNvCxnSpPr>
              <a:cxnSpLocks/>
              <a:stCxn id="21" idx="0"/>
              <a:endCxn id="4" idx="0"/>
            </p:cNvCxnSpPr>
            <p:nvPr/>
          </p:nvCxnSpPr>
          <p:spPr>
            <a:xfrm>
              <a:off x="5602082" y="1613633"/>
              <a:ext cx="0" cy="264457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525882" y="1613633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19100" y="12619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8100" y="990600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execute(“undo”)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4135972" y="1512340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243421" y="2484071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109108" y="1878232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1691351" y="2133600"/>
              <a:ext cx="234806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80999" y="41910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5526488" y="2731313"/>
              <a:ext cx="161322" cy="130728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651548" y="2748246"/>
              <a:ext cx="129807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chemeClr val="accent4">
                      <a:lumMod val="75000"/>
                    </a:schemeClr>
                  </a:solidFill>
                </a:rPr>
                <a:t>undo</a:t>
              </a:r>
              <a:r>
                <a:rPr lang="en-US" sz="1200" dirty="0" err="1">
                  <a:solidFill>
                    <a:srgbClr val="7030A0"/>
                  </a:solidFill>
                </a:rPr>
                <a:t>AddressBook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85189" y="1106150"/>
              <a:ext cx="18995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parseCommand</a:t>
              </a:r>
              <a:r>
                <a:rPr lang="en-US" dirty="0"/>
                <a:t>(“undo”)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272755" y="3791076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45270" y="3945901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4" name="Rectangle 62"/>
            <p:cNvSpPr/>
            <p:nvPr/>
          </p:nvSpPr>
          <p:spPr>
            <a:xfrm>
              <a:off x="7497155" y="2568606"/>
              <a:ext cx="2181777" cy="335427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VersionedAddressBook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514207" y="3182840"/>
              <a:ext cx="129933" cy="3985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24792" y="1905793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u</a:t>
              </a: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6549765" y="2362200"/>
              <a:ext cx="841636" cy="30018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 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 flipH="1">
              <a:off x="6986491" y="2653306"/>
              <a:ext cx="3959" cy="173571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6887527" y="2958106"/>
              <a:ext cx="168896" cy="77569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>
              <a:off x="5685755" y="2975344"/>
              <a:ext cx="121034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472880" y="4258211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5035976" y="1260268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u:Undo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1691351" y="2731314"/>
              <a:ext cx="383216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1708245" y="1363918"/>
              <a:ext cx="22567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1691998" y="4036462"/>
              <a:ext cx="38315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85C6184-7378-4E89-A338-72B1E5056F4F}"/>
                </a:ext>
              </a:extLst>
            </p:cNvPr>
            <p:cNvSpPr txBox="1"/>
            <p:nvPr/>
          </p:nvSpPr>
          <p:spPr>
            <a:xfrm>
              <a:off x="8769530" y="3267337"/>
              <a:ext cx="212078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rgbClr val="7030A0"/>
                  </a:solidFill>
                </a:rPr>
                <a:t>resetData</a:t>
              </a:r>
              <a:r>
                <a:rPr lang="en-US" sz="1200" dirty="0">
                  <a:solidFill>
                    <a:srgbClr val="7030A0"/>
                  </a:solidFill>
                </a:rPr>
                <a:t>(</a:t>
              </a:r>
              <a:r>
                <a:rPr lang="en-US" sz="1200" dirty="0" err="1">
                  <a:solidFill>
                    <a:srgbClr val="7030A0"/>
                  </a:solidFill>
                </a:rPr>
                <a:t>ReadOnlyAddressBook</a:t>
              </a:r>
              <a:r>
                <a:rPr lang="en-US" sz="1200" dirty="0">
                  <a:solidFill>
                    <a:srgbClr val="7030A0"/>
                  </a:solidFill>
                </a:rPr>
                <a:t>)</a:t>
              </a:r>
              <a:endParaRPr lang="en-US" sz="1200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4E1C8CA-49DF-45D8-80A5-D5C8282EE927}"/>
                </a:ext>
              </a:extLst>
            </p:cNvPr>
            <p:cNvCxnSpPr>
              <a:cxnSpLocks/>
            </p:cNvCxnSpPr>
            <p:nvPr/>
          </p:nvCxnSpPr>
          <p:spPr>
            <a:xfrm>
              <a:off x="8588043" y="2871355"/>
              <a:ext cx="17996" cy="146764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667691" y="2975344"/>
              <a:ext cx="551687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>
                  <a:solidFill>
                    <a:srgbClr val="7030A0"/>
                  </a:solidFill>
                </a:rPr>
                <a:t>undo</a:t>
              </a:r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()</a:t>
              </a:r>
            </a:p>
          </p:txBody>
        </p:sp>
        <p:cxnSp>
          <p:nvCxnSpPr>
            <p:cNvPr id="13" name="Curved Connector 12"/>
            <p:cNvCxnSpPr/>
            <p:nvPr/>
          </p:nvCxnSpPr>
          <p:spPr>
            <a:xfrm rot="16200000" flipH="1">
              <a:off x="8527578" y="3220579"/>
              <a:ext cx="156923" cy="76200"/>
            </a:xfrm>
            <a:prstGeom prst="curvedConnector4">
              <a:avLst>
                <a:gd name="adj1" fmla="val -145677"/>
                <a:gd name="adj2" fmla="val 400000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cxnSpLocks/>
            </p:cNvCxnSpPr>
            <p:nvPr/>
          </p:nvCxnSpPr>
          <p:spPr>
            <a:xfrm>
              <a:off x="7043991" y="3182839"/>
              <a:ext cx="147021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3991" y="3564914"/>
              <a:ext cx="1470216" cy="632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5675919" y="3733799"/>
              <a:ext cx="129605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2019-02-26T08:22:54Z</dcterms:created>
  <dcterms:modified xsi:type="dcterms:W3CDTF">2019-02-26T08:26:47Z</dcterms:modified>
</cp:coreProperties>
</file>