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11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1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5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7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1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5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F8DF3-7CFE-4C7E-A62E-FD00A81FB0CD}" type="datetimeFigureOut">
              <a:rPr lang="en-US" smtClean="0"/>
              <a:t>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D787A-F430-48DF-94CC-863D09AEA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164757" y="4054080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5FAB8-F1CE-4886-9BDE-E772BCB0A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556626"/>
              </p:ext>
            </p:extLst>
          </p:nvPr>
        </p:nvGraphicFramePr>
        <p:xfrm>
          <a:off x="637997" y="2769442"/>
          <a:ext cx="1833356" cy="410363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1833356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0363">
                <a:tc>
                  <a:txBody>
                    <a:bodyPr/>
                    <a:lstStyle/>
                    <a:p>
                      <a:r>
                        <a:rPr lang="en-SG" u="sng" dirty="0"/>
                        <a:t>ab0:</a:t>
                      </a:r>
                      <a:r>
                        <a:rPr lang="en-SG" sz="1800" u="sng" dirty="0"/>
                        <a:t>AddressBook</a:t>
                      </a:r>
                      <a:endParaRPr lang="en-SG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29554" y="266929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F1196F-B136-4E44-A8A5-68CAEED3CD2E}"/>
              </a:ext>
            </a:extLst>
          </p:cNvPr>
          <p:cNvCxnSpPr>
            <a:cxnSpLocks/>
          </p:cNvCxnSpPr>
          <p:nvPr/>
        </p:nvCxnSpPr>
        <p:spPr>
          <a:xfrm flipV="1">
            <a:off x="1577130" y="3347207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2019-02-26T08:23:07Z</dcterms:created>
  <dcterms:modified xsi:type="dcterms:W3CDTF">2019-02-26T08:26:55Z</dcterms:modified>
</cp:coreProperties>
</file>