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DDD"/>
    <a:srgbClr val="31859C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59" autoAdjust="0"/>
    <p:restoredTop sz="95928" autoAdjust="0"/>
  </p:normalViewPr>
  <p:slideViewPr>
    <p:cSldViewPr showGuides="1">
      <p:cViewPr varScale="1">
        <p:scale>
          <a:sx n="112" d="100"/>
          <a:sy n="112" d="100"/>
        </p:scale>
        <p:origin x="856" y="176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12F3D93-FE58-FE43-8AB0-B2C122E8CB68}"/>
              </a:ext>
            </a:extLst>
          </p:cNvPr>
          <p:cNvGrpSpPr/>
          <p:nvPr/>
        </p:nvGrpSpPr>
        <p:grpSpPr>
          <a:xfrm>
            <a:off x="2311810" y="943078"/>
            <a:ext cx="7390731" cy="4162322"/>
            <a:chOff x="2311810" y="943078"/>
            <a:chExt cx="7390731" cy="416232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9A0B722-0E02-4A75-9316-CB4E7E3A4F96}"/>
                </a:ext>
              </a:extLst>
            </p:cNvPr>
            <p:cNvGrpSpPr/>
            <p:nvPr/>
          </p:nvGrpSpPr>
          <p:grpSpPr>
            <a:xfrm>
              <a:off x="2311810" y="943078"/>
              <a:ext cx="7390731" cy="4162322"/>
              <a:chOff x="787809" y="943078"/>
              <a:chExt cx="7390731" cy="4162322"/>
            </a:xfrm>
          </p:grpSpPr>
          <p:sp>
            <p:nvSpPr>
              <p:cNvPr id="2" name="Rectangle 65"/>
              <p:cNvSpPr/>
              <p:nvPr/>
            </p:nvSpPr>
            <p:spPr>
              <a:xfrm>
                <a:off x="1093800" y="943078"/>
                <a:ext cx="7084740" cy="3733800"/>
              </a:xfrm>
              <a:prstGeom prst="roundRect">
                <a:avLst>
                  <a:gd name="adj" fmla="val 348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b="1" dirty="0">
                    <a:solidFill>
                      <a:srgbClr val="0070C0"/>
                    </a:solidFill>
                  </a:rPr>
                  <a:t>Logic</a:t>
                </a:r>
                <a:endParaRPr lang="en-SG" sz="1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" name="Rectangle 8"/>
              <p:cNvSpPr/>
              <p:nvPr/>
            </p:nvSpPr>
            <p:spPr>
              <a:xfrm>
                <a:off x="1842698" y="1253067"/>
                <a:ext cx="1093635" cy="346760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bg1"/>
                    </a:solidFill>
                  </a:rPr>
                  <a:t>CommandResult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Rectangle 62"/>
              <p:cNvSpPr/>
              <p:nvPr/>
            </p:nvSpPr>
            <p:spPr>
              <a:xfrm>
                <a:off x="1198877" y="3713224"/>
                <a:ext cx="948030" cy="300593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bg1"/>
                    </a:solidFill>
                  </a:rPr>
                  <a:t>LogicManager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" name="Elbow Connector 63"/>
              <p:cNvCxnSpPr>
                <a:stCxn id="12" idx="3"/>
                <a:endCxn id="3" idx="3"/>
              </p:cNvCxnSpPr>
              <p:nvPr/>
            </p:nvCxnSpPr>
            <p:spPr>
              <a:xfrm flipH="1" flipV="1">
                <a:off x="2936333" y="1426447"/>
                <a:ext cx="4812582" cy="2994542"/>
              </a:xfrm>
              <a:prstGeom prst="bentConnector3">
                <a:avLst>
                  <a:gd name="adj1" fmla="val -4750"/>
                </a:avLst>
              </a:prstGeom>
              <a:ln w="19050">
                <a:solidFill>
                  <a:srgbClr val="0070C0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8" name="Elbow Connector 122"/>
              <p:cNvCxnSpPr>
                <a:cxnSpLocks/>
              </p:cNvCxnSpPr>
              <p:nvPr/>
            </p:nvCxnSpPr>
            <p:spPr>
              <a:xfrm>
                <a:off x="1246120" y="1310975"/>
                <a:ext cx="592143" cy="127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70C0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9" name="Rectangle 65"/>
              <p:cNvSpPr/>
              <p:nvPr/>
            </p:nvSpPr>
            <p:spPr>
              <a:xfrm>
                <a:off x="1103085" y="4777355"/>
                <a:ext cx="7050315" cy="328045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bg1"/>
                    </a:solidFill>
                  </a:rPr>
                  <a:t>Model</a:t>
                </a:r>
                <a:endParaRPr lang="en-SG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ectangle 62"/>
              <p:cNvSpPr/>
              <p:nvPr/>
            </p:nvSpPr>
            <p:spPr>
              <a:xfrm>
                <a:off x="6976872" y="4247609"/>
                <a:ext cx="772043" cy="346760"/>
              </a:xfrm>
              <a:prstGeom prst="rect">
                <a:avLst/>
              </a:prstGeom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rgbClr val="0070C0"/>
                    </a:solidFill>
                  </a:rPr>
                  <a:t>{abstract}</a:t>
                </a:r>
                <a:br>
                  <a:rPr lang="en-US" sz="1050" b="1" dirty="0">
                    <a:solidFill>
                      <a:srgbClr val="0070C0"/>
                    </a:solidFill>
                  </a:rPr>
                </a:br>
                <a:r>
                  <a:rPr lang="en-US" sz="1050" b="1" dirty="0">
                    <a:solidFill>
                      <a:srgbClr val="0070C0"/>
                    </a:solidFill>
                  </a:rPr>
                  <a:t>Command</a:t>
                </a:r>
                <a:endParaRPr lang="en-SG" sz="105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6" name="Rectangle 62"/>
              <p:cNvSpPr/>
              <p:nvPr/>
            </p:nvSpPr>
            <p:spPr>
              <a:xfrm>
                <a:off x="2428050" y="3906482"/>
                <a:ext cx="902280" cy="384497"/>
              </a:xfrm>
              <a:prstGeom prst="rect">
                <a:avLst/>
              </a:prstGeom>
              <a:solidFill>
                <a:schemeClr val="accent5"/>
              </a:solidFill>
              <a:ln/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Command</a:t>
                </a:r>
              </a:p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Parser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8" name="Straight Arrow Connector 110"/>
              <p:cNvCxnSpPr>
                <a:cxnSpLocks/>
              </p:cNvCxnSpPr>
              <p:nvPr/>
            </p:nvCxnSpPr>
            <p:spPr>
              <a:xfrm>
                <a:off x="7362894" y="4615982"/>
                <a:ext cx="7976" cy="16463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9" name="Rectangle 62"/>
              <p:cNvSpPr/>
              <p:nvPr/>
            </p:nvSpPr>
            <p:spPr>
              <a:xfrm rot="16200000">
                <a:off x="275838" y="2150720"/>
                <a:ext cx="2209800" cy="346760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&lt;&lt;interface&gt;&gt;</a:t>
                </a:r>
              </a:p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Logic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Isosceles Triangle 102"/>
              <p:cNvSpPr/>
              <p:nvPr/>
            </p:nvSpPr>
            <p:spPr>
              <a:xfrm>
                <a:off x="1250555" y="3429000"/>
                <a:ext cx="270504" cy="175523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 b="1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21" name="Elbow Connector 63"/>
              <p:cNvCxnSpPr>
                <a:cxnSpLocks/>
                <a:endCxn id="20" idx="3"/>
              </p:cNvCxnSpPr>
              <p:nvPr/>
            </p:nvCxnSpPr>
            <p:spPr>
              <a:xfrm rot="16200000" flipV="1">
                <a:off x="1282949" y="3707381"/>
                <a:ext cx="212066" cy="635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70C0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3" name="Straight Arrow Connector 57"/>
              <p:cNvCxnSpPr>
                <a:cxnSpLocks/>
              </p:cNvCxnSpPr>
              <p:nvPr/>
            </p:nvCxnSpPr>
            <p:spPr>
              <a:xfrm>
                <a:off x="2049106" y="3997731"/>
                <a:ext cx="0" cy="775267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4" name="Elbow Connector 122"/>
              <p:cNvCxnSpPr/>
              <p:nvPr/>
            </p:nvCxnSpPr>
            <p:spPr>
              <a:xfrm>
                <a:off x="787809" y="2832505"/>
                <a:ext cx="419548" cy="286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5" name="Elbow Connector 63"/>
              <p:cNvCxnSpPr>
                <a:cxnSpLocks/>
                <a:endCxn id="12" idx="1"/>
              </p:cNvCxnSpPr>
              <p:nvPr/>
            </p:nvCxnSpPr>
            <p:spPr>
              <a:xfrm>
                <a:off x="2101527" y="4029852"/>
                <a:ext cx="4875345" cy="391137"/>
              </a:xfrm>
              <a:prstGeom prst="bentConnector3">
                <a:avLst>
                  <a:gd name="adj1" fmla="val -15"/>
                </a:avLst>
              </a:prstGeom>
              <a:ln w="19050">
                <a:solidFill>
                  <a:srgbClr val="0070C0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grpSp>
            <p:nvGrpSpPr>
              <p:cNvPr id="26" name="Group 25"/>
              <p:cNvGrpSpPr/>
              <p:nvPr/>
            </p:nvGrpSpPr>
            <p:grpSpPr>
              <a:xfrm>
                <a:off x="4715407" y="4419443"/>
                <a:ext cx="889000" cy="230832"/>
                <a:chOff x="3013607" y="886207"/>
                <a:chExt cx="889000" cy="230832"/>
              </a:xfrm>
            </p:grpSpPr>
            <p:sp>
              <p:nvSpPr>
                <p:cNvPr id="27" name="TextBox 26"/>
                <p:cNvSpPr txBox="1"/>
                <p:nvPr/>
              </p:nvSpPr>
              <p:spPr>
                <a:xfrm>
                  <a:off x="3013607" y="886207"/>
                  <a:ext cx="728806" cy="2308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r"/>
                  <a:r>
                    <a:rPr lang="en-US" sz="1100" dirty="0">
                      <a:solidFill>
                        <a:srgbClr val="0070C0"/>
                      </a:solidFill>
                    </a:rPr>
                    <a:t>executes</a:t>
                  </a:r>
                  <a:endParaRPr lang="en-SG" sz="1100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8" name="Isosceles Triangle 27"/>
                <p:cNvSpPr/>
                <p:nvPr/>
              </p:nvSpPr>
              <p:spPr>
                <a:xfrm rot="5400000">
                  <a:off x="3801531" y="945051"/>
                  <a:ext cx="125951" cy="76201"/>
                </a:xfrm>
                <a:prstGeom prst="triangl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4665110" y="1219200"/>
                <a:ext cx="868568" cy="230832"/>
                <a:chOff x="2755838" y="789460"/>
                <a:chExt cx="868568" cy="230832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2895600" y="789460"/>
                  <a:ext cx="728806" cy="2308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r>
                    <a:rPr lang="en-US" sz="1100" dirty="0">
                      <a:solidFill>
                        <a:srgbClr val="0070C0"/>
                      </a:solidFill>
                    </a:rPr>
                    <a:t>produces</a:t>
                  </a:r>
                  <a:endParaRPr lang="en-SG" sz="1100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1" name="Isosceles Triangle 30"/>
                <p:cNvSpPr/>
                <p:nvPr/>
              </p:nvSpPr>
              <p:spPr>
                <a:xfrm rot="16200000" flipH="1">
                  <a:off x="2730963" y="857181"/>
                  <a:ext cx="125951" cy="76201"/>
                </a:xfrm>
                <a:prstGeom prst="triangl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2245614" y="4114258"/>
                <a:ext cx="96791" cy="2466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r"/>
                <a:r>
                  <a:rPr lang="en-US" sz="1100" dirty="0">
                    <a:solidFill>
                      <a:srgbClr val="0070C0"/>
                    </a:solidFill>
                  </a:rPr>
                  <a:t>1</a:t>
                </a:r>
                <a:endParaRPr lang="en-SG" sz="11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39" name="Elbow Connector 122"/>
              <p:cNvCxnSpPr>
                <a:cxnSpLocks/>
              </p:cNvCxnSpPr>
              <p:nvPr/>
            </p:nvCxnSpPr>
            <p:spPr>
              <a:xfrm rot="5400000" flipH="1" flipV="1">
                <a:off x="661423" y="2539783"/>
                <a:ext cx="2189224" cy="157658"/>
              </a:xfrm>
              <a:prstGeom prst="bentConnector3">
                <a:avLst>
                  <a:gd name="adj1" fmla="val 100043"/>
                </a:avLst>
              </a:prstGeom>
              <a:ln w="19050">
                <a:solidFill>
                  <a:srgbClr val="0070C0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56" name="Rectangle 62"/>
              <p:cNvSpPr/>
              <p:nvPr/>
            </p:nvSpPr>
            <p:spPr>
              <a:xfrm>
                <a:off x="5201065" y="1900121"/>
                <a:ext cx="751107" cy="36467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Argument</a:t>
                </a:r>
                <a:br>
                  <a:rPr lang="en-US" sz="1050" dirty="0">
                    <a:solidFill>
                      <a:schemeClr val="bg1"/>
                    </a:solidFill>
                  </a:rPr>
                </a:br>
                <a:r>
                  <a:rPr lang="en-US" sz="1050" dirty="0">
                    <a:solidFill>
                      <a:schemeClr val="bg1"/>
                    </a:solidFill>
                  </a:rPr>
                  <a:t>Tokenizer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Rectangle 62"/>
              <p:cNvSpPr/>
              <p:nvPr/>
            </p:nvSpPr>
            <p:spPr>
              <a:xfrm>
                <a:off x="4398838" y="1580723"/>
                <a:ext cx="726243" cy="17458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Prefix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Rectangle 62"/>
              <p:cNvSpPr/>
              <p:nvPr/>
            </p:nvSpPr>
            <p:spPr>
              <a:xfrm>
                <a:off x="3172809" y="1906179"/>
                <a:ext cx="1148712" cy="36467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050" dirty="0" err="1">
                    <a:solidFill>
                      <a:schemeClr val="bg1"/>
                    </a:solidFill>
                  </a:rPr>
                  <a:t>CliSyntax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Rectangle 62"/>
              <p:cNvSpPr/>
              <p:nvPr/>
            </p:nvSpPr>
            <p:spPr>
              <a:xfrm>
                <a:off x="2888858" y="2686238"/>
                <a:ext cx="1000838" cy="2838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050" dirty="0" err="1">
                    <a:solidFill>
                      <a:schemeClr val="bg1"/>
                    </a:solidFill>
                  </a:rPr>
                  <a:t>ParserUtil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3" name="Elbow Connector 12"/>
              <p:cNvCxnSpPr>
                <a:cxnSpLocks/>
                <a:stCxn id="60" idx="0"/>
                <a:endCxn id="58" idx="1"/>
              </p:cNvCxnSpPr>
              <p:nvPr/>
            </p:nvCxnSpPr>
            <p:spPr>
              <a:xfrm rot="5400000" flipH="1" flipV="1">
                <a:off x="3953918" y="1461260"/>
                <a:ext cx="238166" cy="651673"/>
              </a:xfrm>
              <a:prstGeom prst="bentConnector2">
                <a:avLst/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50" name="Elbow Connector 49"/>
              <p:cNvCxnSpPr>
                <a:cxnSpLocks/>
                <a:stCxn id="56" idx="0"/>
                <a:endCxn id="58" idx="3"/>
              </p:cNvCxnSpPr>
              <p:nvPr/>
            </p:nvCxnSpPr>
            <p:spPr>
              <a:xfrm rot="16200000" flipV="1">
                <a:off x="5234796" y="1558298"/>
                <a:ext cx="232108" cy="451538"/>
              </a:xfrm>
              <a:prstGeom prst="bentConnector2">
                <a:avLst/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grpSp>
            <p:nvGrpSpPr>
              <p:cNvPr id="68" name="Group 67"/>
              <p:cNvGrpSpPr/>
              <p:nvPr/>
            </p:nvGrpSpPr>
            <p:grpSpPr>
              <a:xfrm rot="10800000">
                <a:off x="3469421" y="4101189"/>
                <a:ext cx="555486" cy="254462"/>
                <a:chOff x="4920971" y="356975"/>
                <a:chExt cx="555486" cy="230832"/>
              </a:xfrm>
            </p:grpSpPr>
            <p:sp>
              <p:nvSpPr>
                <p:cNvPr id="69" name="TextBox 68"/>
                <p:cNvSpPr txBox="1"/>
                <p:nvPr/>
              </p:nvSpPr>
              <p:spPr>
                <a:xfrm rot="10800000">
                  <a:off x="4920971" y="356975"/>
                  <a:ext cx="555486" cy="2308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r>
                    <a:rPr lang="en-US" sz="1100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creates</a:t>
                  </a:r>
                  <a:endParaRPr lang="en-SG" sz="11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70" name="Isosceles Triangle 69"/>
                <p:cNvSpPr/>
                <p:nvPr/>
              </p:nvSpPr>
              <p:spPr>
                <a:xfrm rot="5400000" flipV="1">
                  <a:off x="4928297" y="457207"/>
                  <a:ext cx="119885" cy="88141"/>
                </a:xfrm>
                <a:prstGeom prst="triangl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87" name="Isosceles Triangle 102"/>
              <p:cNvSpPr/>
              <p:nvPr/>
            </p:nvSpPr>
            <p:spPr>
              <a:xfrm flipV="1">
                <a:off x="7227641" y="4052861"/>
                <a:ext cx="270504" cy="175523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109" name="Rectangle 62"/>
              <p:cNvSpPr/>
              <p:nvPr/>
            </p:nvSpPr>
            <p:spPr>
              <a:xfrm>
                <a:off x="4390312" y="1906179"/>
                <a:ext cx="750156" cy="35811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Argument</a:t>
                </a:r>
                <a:br>
                  <a:rPr lang="en-SG" sz="1050" dirty="0">
                    <a:solidFill>
                      <a:schemeClr val="bg1"/>
                    </a:solidFill>
                  </a:rPr>
                </a:br>
                <a:r>
                  <a:rPr lang="en-SG" sz="1050" dirty="0">
                    <a:solidFill>
                      <a:schemeClr val="bg1"/>
                    </a:solidFill>
                  </a:rPr>
                  <a:t>Multimap</a:t>
                </a:r>
              </a:p>
            </p:txBody>
          </p:sp>
          <p:cxnSp>
            <p:nvCxnSpPr>
              <p:cNvPr id="112" name="Elbow Connector 12"/>
              <p:cNvCxnSpPr>
                <a:cxnSpLocks/>
                <a:stCxn id="109" idx="0"/>
                <a:endCxn id="58" idx="2"/>
              </p:cNvCxnSpPr>
              <p:nvPr/>
            </p:nvCxnSpPr>
            <p:spPr>
              <a:xfrm rot="16200000" flipV="1">
                <a:off x="4688237" y="1829026"/>
                <a:ext cx="150876" cy="343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86" name="Rectangle 62"/>
              <p:cNvSpPr/>
              <p:nvPr/>
            </p:nvSpPr>
            <p:spPr>
              <a:xfrm>
                <a:off x="1207357" y="4247609"/>
                <a:ext cx="754041" cy="346760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Command</a:t>
                </a:r>
              </a:p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History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8" name="Straight Arrow Connector 57"/>
              <p:cNvCxnSpPr>
                <a:cxnSpLocks/>
                <a:endCxn id="86" idx="0"/>
              </p:cNvCxnSpPr>
              <p:nvPr/>
            </p:nvCxnSpPr>
            <p:spPr>
              <a:xfrm>
                <a:off x="1584378" y="3926330"/>
                <a:ext cx="0" cy="321279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1392157" y="4091588"/>
                <a:ext cx="131116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r"/>
                <a:r>
                  <a:rPr lang="en-US" sz="1100" dirty="0">
                    <a:solidFill>
                      <a:srgbClr val="0070C0"/>
                    </a:solidFill>
                  </a:rPr>
                  <a:t>1</a:t>
                </a:r>
                <a:endParaRPr lang="en-SG" sz="11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ADE6A0C-89AB-467B-8CEA-5FCF36CE0D21}"/>
                  </a:ext>
                </a:extLst>
              </p:cNvPr>
              <p:cNvSpPr/>
              <p:nvPr/>
            </p:nvSpPr>
            <p:spPr>
              <a:xfrm rot="5400000" flipH="1">
                <a:off x="6110194" y="3090925"/>
                <a:ext cx="948791" cy="346760"/>
              </a:xfrm>
              <a:prstGeom prst="rect">
                <a:avLst/>
              </a:prstGeom>
              <a:solidFill>
                <a:schemeClr val="accent5"/>
              </a:solidFill>
              <a:ln/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bg1"/>
                    </a:solidFill>
                  </a:rPr>
                  <a:t>&lt;&lt;interface&gt;&gt;</a:t>
                </a:r>
              </a:p>
              <a:p>
                <a:pPr algn="ctr"/>
                <a:r>
                  <a:rPr lang="en-US" sz="1050" b="1" dirty="0">
                    <a:solidFill>
                      <a:schemeClr val="bg1"/>
                    </a:solidFill>
                  </a:rPr>
                  <a:t>Parser</a:t>
                </a:r>
                <a:endParaRPr lang="en-SG" sz="105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Isosceles Triangle 102"/>
              <p:cNvSpPr/>
              <p:nvPr/>
            </p:nvSpPr>
            <p:spPr>
              <a:xfrm rot="5400000" flipH="1">
                <a:off x="6195227" y="3145652"/>
                <a:ext cx="270504" cy="175523"/>
              </a:xfrm>
              <a:prstGeom prst="triangle">
                <a:avLst/>
              </a:prstGeom>
              <a:ln w="1270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42" name="Rectangle 11"/>
              <p:cNvSpPr/>
              <p:nvPr/>
            </p:nvSpPr>
            <p:spPr>
              <a:xfrm flipH="1">
                <a:off x="4413516" y="2584863"/>
                <a:ext cx="991986" cy="498937"/>
              </a:xfrm>
              <a:prstGeom prst="rect">
                <a:avLst/>
              </a:prstGeom>
              <a:solidFill>
                <a:schemeClr val="accent5">
                  <a:alpha val="81000"/>
                </a:schemeClr>
              </a:solidFill>
              <a:ln/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bg1"/>
                    </a:solidFill>
                  </a:rPr>
                  <a:t>XYZCommand</a:t>
                </a:r>
                <a:endParaRPr lang="en-US" sz="105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1050" b="1" dirty="0">
                    <a:solidFill>
                      <a:schemeClr val="bg1"/>
                    </a:solidFill>
                  </a:rPr>
                  <a:t>Parser</a:t>
                </a:r>
                <a:endParaRPr lang="en-SG" sz="105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1" name="Elbow Connector 50"/>
              <p:cNvCxnSpPr>
                <a:cxnSpLocks/>
                <a:stCxn id="16" idx="3"/>
              </p:cNvCxnSpPr>
              <p:nvPr/>
            </p:nvCxnSpPr>
            <p:spPr>
              <a:xfrm flipV="1">
                <a:off x="3330330" y="3027551"/>
                <a:ext cx="1089510" cy="107118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5">
                    <a:lumMod val="75000"/>
                  </a:schemeClr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27" name="Folded Corner 126"/>
              <p:cNvSpPr/>
              <p:nvPr/>
            </p:nvSpPr>
            <p:spPr>
              <a:xfrm>
                <a:off x="6668966" y="1458081"/>
                <a:ext cx="1276614" cy="630473"/>
              </a:xfrm>
              <a:prstGeom prst="foldedCorner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bg1"/>
                    </a:solidFill>
                  </a:rPr>
                  <a:t>XYZCommand</a:t>
                </a:r>
                <a:r>
                  <a:rPr lang="en-US" sz="1050" dirty="0">
                    <a:solidFill>
                      <a:schemeClr val="bg1"/>
                    </a:solidFill>
                  </a:rPr>
                  <a:t> = </a:t>
                </a:r>
                <a:r>
                  <a:rPr lang="en-US" sz="1050" dirty="0" err="1">
                    <a:solidFill>
                      <a:schemeClr val="bg1"/>
                    </a:solidFill>
                  </a:rPr>
                  <a:t>AddCommand</a:t>
                </a:r>
                <a:r>
                  <a:rPr lang="en-US" sz="1050" dirty="0">
                    <a:solidFill>
                      <a:schemeClr val="bg1"/>
                    </a:solidFill>
                  </a:rPr>
                  <a:t>, </a:t>
                </a:r>
                <a:r>
                  <a:rPr lang="en-US" sz="1050" dirty="0" err="1">
                    <a:solidFill>
                      <a:schemeClr val="bg1"/>
                    </a:solidFill>
                  </a:rPr>
                  <a:t>EditCommand</a:t>
                </a:r>
                <a:r>
                  <a:rPr lang="en-US" sz="1050" dirty="0">
                    <a:solidFill>
                      <a:schemeClr val="bg1"/>
                    </a:solidFill>
                  </a:rPr>
                  <a:t>, etc.</a:t>
                </a:r>
              </a:p>
            </p:txBody>
          </p:sp>
          <p:sp>
            <p:nvSpPr>
              <p:cNvPr id="4" name="Rectangle 11"/>
              <p:cNvSpPr/>
              <p:nvPr/>
            </p:nvSpPr>
            <p:spPr>
              <a:xfrm flipH="1">
                <a:off x="5873088" y="2387359"/>
                <a:ext cx="970326" cy="346760"/>
              </a:xfrm>
              <a:prstGeom prst="rect">
                <a:avLst/>
              </a:prstGeom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rgbClr val="0070C0"/>
                    </a:solidFill>
                  </a:rPr>
                  <a:t>XYZCommand</a:t>
                </a:r>
                <a:endParaRPr lang="en-SG" sz="1050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8" name="Rectangle 11">
              <a:extLst>
                <a:ext uri="{FF2B5EF4-FFF2-40B4-BE49-F238E27FC236}">
                  <a16:creationId xmlns:a16="http://schemas.microsoft.com/office/drawing/2014/main" id="{892A7D2A-8140-45F6-A8A8-71D1B53D4507}"/>
                </a:ext>
              </a:extLst>
            </p:cNvPr>
            <p:cNvSpPr/>
            <p:nvPr/>
          </p:nvSpPr>
          <p:spPr>
            <a:xfrm flipH="1">
              <a:off x="5939674" y="3478844"/>
              <a:ext cx="991986" cy="447486"/>
            </a:xfrm>
            <a:prstGeom prst="rect">
              <a:avLst/>
            </a:prstGeom>
            <a:solidFill>
              <a:schemeClr val="accent5">
                <a:alpha val="81000"/>
              </a:schemeClr>
            </a:solidFill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bg1"/>
                  </a:solidFill>
                </a:rPr>
                <a:t>FindCommandParser</a:t>
              </a:r>
              <a:endParaRPr lang="en-SG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160" name="Rectangle 62">
              <a:extLst>
                <a:ext uri="{FF2B5EF4-FFF2-40B4-BE49-F238E27FC236}">
                  <a16:creationId xmlns:a16="http://schemas.microsoft.com/office/drawing/2014/main" id="{D61C66D0-4D1F-4560-8365-7BDDF1E57F81}"/>
                </a:ext>
              </a:extLst>
            </p:cNvPr>
            <p:cNvSpPr/>
            <p:nvPr/>
          </p:nvSpPr>
          <p:spPr>
            <a:xfrm rot="16200000">
              <a:off x="2822613" y="2236611"/>
              <a:ext cx="1205831" cy="346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BooleanExpression</a:t>
              </a:r>
              <a:br>
                <a:rPr lang="en-US" sz="1050" dirty="0">
                  <a:solidFill>
                    <a:schemeClr val="bg1"/>
                  </a:solidFill>
                </a:rPr>
              </a:br>
              <a:r>
                <a:rPr lang="en-US" sz="1050" dirty="0">
                  <a:solidFill>
                    <a:schemeClr val="bg1"/>
                  </a:solidFill>
                </a:rPr>
                <a:t>Tokenizer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61" name="Rectangle 62">
              <a:extLst>
                <a:ext uri="{FF2B5EF4-FFF2-40B4-BE49-F238E27FC236}">
                  <a16:creationId xmlns:a16="http://schemas.microsoft.com/office/drawing/2014/main" id="{22FEF57A-F34D-4C41-ABD8-DB6BEE4FFBCD}"/>
                </a:ext>
              </a:extLst>
            </p:cNvPr>
            <p:cNvSpPr/>
            <p:nvPr/>
          </p:nvSpPr>
          <p:spPr>
            <a:xfrm>
              <a:off x="3834486" y="3488847"/>
              <a:ext cx="1320367" cy="346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BooleanExpression</a:t>
              </a:r>
              <a:br>
                <a:rPr lang="en-US" sz="1050" dirty="0">
                  <a:solidFill>
                    <a:schemeClr val="bg1"/>
                  </a:solidFill>
                </a:rPr>
              </a:br>
              <a:r>
                <a:rPr lang="en-US" sz="1050" dirty="0">
                  <a:solidFill>
                    <a:schemeClr val="bg1"/>
                  </a:solidFill>
                </a:rPr>
                <a:t>Parser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95" name="Elbow Connector 49">
              <a:extLst>
                <a:ext uri="{FF2B5EF4-FFF2-40B4-BE49-F238E27FC236}">
                  <a16:creationId xmlns:a16="http://schemas.microsoft.com/office/drawing/2014/main" id="{3A95BC62-AA41-48D4-86D3-A533E69559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0432" y="1960467"/>
              <a:ext cx="1080824" cy="514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05" name="Elbow Connector 49">
              <a:extLst>
                <a:ext uri="{FF2B5EF4-FFF2-40B4-BE49-F238E27FC236}">
                  <a16:creationId xmlns:a16="http://schemas.microsoft.com/office/drawing/2014/main" id="{23E2739D-20A7-44D9-9327-E9C7C96F084F}"/>
                </a:ext>
              </a:extLst>
            </p:cNvPr>
            <p:cNvCxnSpPr>
              <a:cxnSpLocks/>
              <a:stCxn id="161" idx="1"/>
              <a:endCxn id="160" idx="1"/>
            </p:cNvCxnSpPr>
            <p:nvPr/>
          </p:nvCxnSpPr>
          <p:spPr>
            <a:xfrm rot="10800000">
              <a:off x="3425530" y="3012907"/>
              <a:ext cx="408957" cy="649320"/>
            </a:xfrm>
            <a:prstGeom prst="bentConnector2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88" name="Elbow Connector 49">
              <a:extLst>
                <a:ext uri="{FF2B5EF4-FFF2-40B4-BE49-F238E27FC236}">
                  <a16:creationId xmlns:a16="http://schemas.microsoft.com/office/drawing/2014/main" id="{7032E938-6BC5-4E5E-AFE0-B07C160452C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515278" y="3251603"/>
              <a:ext cx="563636" cy="54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97" name="Elbow Connector 49">
              <a:extLst>
                <a:ext uri="{FF2B5EF4-FFF2-40B4-BE49-F238E27FC236}">
                  <a16:creationId xmlns:a16="http://schemas.microsoft.com/office/drawing/2014/main" id="{E44C0B69-1DA1-4C81-8421-45BFC0C02FC7}"/>
                </a:ext>
              </a:extLst>
            </p:cNvPr>
            <p:cNvCxnSpPr>
              <a:cxnSpLocks/>
              <a:endCxn id="60" idx="1"/>
            </p:cNvCxnSpPr>
            <p:nvPr/>
          </p:nvCxnSpPr>
          <p:spPr>
            <a:xfrm rot="5400000" flipH="1" flipV="1">
              <a:off x="3499706" y="2344023"/>
              <a:ext cx="1452612" cy="941596"/>
            </a:xfrm>
            <a:prstGeom prst="bentConnector2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324" name="Rectangle 62">
              <a:extLst>
                <a:ext uri="{FF2B5EF4-FFF2-40B4-BE49-F238E27FC236}">
                  <a16:creationId xmlns:a16="http://schemas.microsoft.com/office/drawing/2014/main" id="{BD2702BE-277D-4D76-9D7C-71B474F2ADB8}"/>
                </a:ext>
              </a:extLst>
            </p:cNvPr>
            <p:cNvSpPr/>
            <p:nvPr/>
          </p:nvSpPr>
          <p:spPr>
            <a:xfrm rot="16200000">
              <a:off x="3437233" y="2662408"/>
              <a:ext cx="1050917" cy="2777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900" dirty="0">
                  <a:solidFill>
                    <a:schemeClr val="bg1"/>
                  </a:solidFill>
                </a:rPr>
                <a:t>&lt;&lt;enumeration&gt;&gt;</a:t>
              </a:r>
              <a:br>
                <a:rPr lang="en-SG" sz="900" dirty="0">
                  <a:solidFill>
                    <a:schemeClr val="bg1"/>
                  </a:solidFill>
                </a:rPr>
              </a:br>
              <a:r>
                <a:rPr lang="en-SG" sz="900" dirty="0">
                  <a:solidFill>
                    <a:schemeClr val="bg1"/>
                  </a:solidFill>
                </a:rPr>
                <a:t>Operators</a:t>
              </a:r>
            </a:p>
          </p:txBody>
        </p:sp>
        <p:cxnSp>
          <p:nvCxnSpPr>
            <p:cNvPr id="343" name="Connector: Elbow 342">
              <a:extLst>
                <a:ext uri="{FF2B5EF4-FFF2-40B4-BE49-F238E27FC236}">
                  <a16:creationId xmlns:a16="http://schemas.microsoft.com/office/drawing/2014/main" id="{F4D485BD-9AB5-4008-95A8-CE02F5F0AB25}"/>
                </a:ext>
              </a:extLst>
            </p:cNvPr>
            <p:cNvCxnSpPr>
              <a:cxnSpLocks/>
              <a:stCxn id="5" idx="3"/>
              <a:endCxn id="16" idx="1"/>
            </p:cNvCxnSpPr>
            <p:nvPr/>
          </p:nvCxnSpPr>
          <p:spPr>
            <a:xfrm>
              <a:off x="3670908" y="3863521"/>
              <a:ext cx="281143" cy="235210"/>
            </a:xfrm>
            <a:prstGeom prst="bentConnector3">
              <a:avLst>
                <a:gd name="adj1" fmla="val 3159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nector: Elbow 349">
              <a:extLst>
                <a:ext uri="{FF2B5EF4-FFF2-40B4-BE49-F238E27FC236}">
                  <a16:creationId xmlns:a16="http://schemas.microsoft.com/office/drawing/2014/main" id="{CD37D0CF-910A-4306-BBAB-30F23438E6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7973" y="3533694"/>
              <a:ext cx="194202" cy="3"/>
            </a:xfrm>
            <a:prstGeom prst="bentConnector3">
              <a:avLst/>
            </a:prstGeom>
            <a:ln w="19050">
              <a:solidFill>
                <a:srgbClr val="93CDD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Rectangle 11">
              <a:extLst>
                <a:ext uri="{FF2B5EF4-FFF2-40B4-BE49-F238E27FC236}">
                  <a16:creationId xmlns:a16="http://schemas.microsoft.com/office/drawing/2014/main" id="{F82A5E54-5AF1-426B-9D84-793B40A8275F}"/>
                </a:ext>
              </a:extLst>
            </p:cNvPr>
            <p:cNvSpPr/>
            <p:nvPr/>
          </p:nvSpPr>
          <p:spPr>
            <a:xfrm flipH="1">
              <a:off x="7377123" y="3792252"/>
              <a:ext cx="990292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rgbClr val="0070C0"/>
                  </a:solidFill>
                </a:rPr>
                <a:t>FindCommand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cxnSp>
          <p:nvCxnSpPr>
            <p:cNvPr id="387" name="Elbow Connector 49">
              <a:extLst>
                <a:ext uri="{FF2B5EF4-FFF2-40B4-BE49-F238E27FC236}">
                  <a16:creationId xmlns:a16="http://schemas.microsoft.com/office/drawing/2014/main" id="{943C206D-BC5E-48C5-BAC2-571002749CF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682157" y="2543766"/>
              <a:ext cx="561654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392" name="Elbow Connector 49">
              <a:extLst>
                <a:ext uri="{FF2B5EF4-FFF2-40B4-BE49-F238E27FC236}">
                  <a16:creationId xmlns:a16="http://schemas.microsoft.com/office/drawing/2014/main" id="{AF9E86CD-DEF4-4F47-A94B-A3EF8BAD8DF0}"/>
                </a:ext>
              </a:extLst>
            </p:cNvPr>
            <p:cNvCxnSpPr>
              <a:cxnSpLocks/>
              <a:endCxn id="324" idx="1"/>
            </p:cNvCxnSpPr>
            <p:nvPr/>
          </p:nvCxnSpPr>
          <p:spPr>
            <a:xfrm rot="10800000">
              <a:off x="3962692" y="3326733"/>
              <a:ext cx="428184" cy="187201"/>
            </a:xfrm>
            <a:prstGeom prst="bentConnector2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33" name="Elbow Connector 49">
              <a:extLst>
                <a:ext uri="{FF2B5EF4-FFF2-40B4-BE49-F238E27FC236}">
                  <a16:creationId xmlns:a16="http://schemas.microsoft.com/office/drawing/2014/main" id="{2B4FD6D5-67AC-40B5-8824-C10299C8FDC0}"/>
                </a:ext>
              </a:extLst>
            </p:cNvPr>
            <p:cNvCxnSpPr>
              <a:cxnSpLocks/>
              <a:stCxn id="42" idx="3"/>
              <a:endCxn id="62" idx="3"/>
            </p:cNvCxnSpPr>
            <p:nvPr/>
          </p:nvCxnSpPr>
          <p:spPr>
            <a:xfrm rot="10800000">
              <a:off x="5413697" y="2828148"/>
              <a:ext cx="523820" cy="61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13" name="Elbow Connector 49">
              <a:extLst>
                <a:ext uri="{FF2B5EF4-FFF2-40B4-BE49-F238E27FC236}">
                  <a16:creationId xmlns:a16="http://schemas.microsoft.com/office/drawing/2014/main" id="{14C250C4-1CF0-4098-A310-D37F1A5B4D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844037" y="2629819"/>
              <a:ext cx="1259848" cy="438202"/>
            </a:xfrm>
            <a:prstGeom prst="bentConnector3">
              <a:avLst>
                <a:gd name="adj1" fmla="val 99984"/>
              </a:avLst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37" name="Elbow Connector 49">
              <a:extLst>
                <a:ext uri="{FF2B5EF4-FFF2-40B4-BE49-F238E27FC236}">
                  <a16:creationId xmlns:a16="http://schemas.microsoft.com/office/drawing/2014/main" id="{437786A5-C047-4E2C-BA95-E1829DF4A45B}"/>
                </a:ext>
              </a:extLst>
            </p:cNvPr>
            <p:cNvCxnSpPr>
              <a:cxnSpLocks/>
              <a:stCxn id="42" idx="0"/>
              <a:endCxn id="56" idx="2"/>
            </p:cNvCxnSpPr>
            <p:nvPr/>
          </p:nvCxnSpPr>
          <p:spPr>
            <a:xfrm rot="5400000" flipH="1" flipV="1">
              <a:off x="6607030" y="2091273"/>
              <a:ext cx="320070" cy="667110"/>
            </a:xfrm>
            <a:prstGeom prst="bentConnector3">
              <a:avLst>
                <a:gd name="adj1" fmla="val 37423"/>
              </a:avLst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48" name="Elbow Connector 49">
              <a:extLst>
                <a:ext uri="{FF2B5EF4-FFF2-40B4-BE49-F238E27FC236}">
                  <a16:creationId xmlns:a16="http://schemas.microsoft.com/office/drawing/2014/main" id="{F2FBECE2-A66C-4523-BA45-BFD453A9FFF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148257" y="2370925"/>
              <a:ext cx="213262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51" name="Elbow Connector 49">
              <a:extLst>
                <a:ext uri="{FF2B5EF4-FFF2-40B4-BE49-F238E27FC236}">
                  <a16:creationId xmlns:a16="http://schemas.microsoft.com/office/drawing/2014/main" id="{E45B96C2-230A-4209-BE9B-A831C802352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639285" y="2283194"/>
              <a:ext cx="794225" cy="181902"/>
            </a:xfrm>
            <a:prstGeom prst="bentConnector3">
              <a:avLst>
                <a:gd name="adj1" fmla="val 99963"/>
              </a:avLst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62" name="Elbow Connector 49">
              <a:extLst>
                <a:ext uri="{FF2B5EF4-FFF2-40B4-BE49-F238E27FC236}">
                  <a16:creationId xmlns:a16="http://schemas.microsoft.com/office/drawing/2014/main" id="{1BF562BA-A0A5-4EF6-9872-2491229F1563}"/>
                </a:ext>
              </a:extLst>
            </p:cNvPr>
            <p:cNvCxnSpPr>
              <a:cxnSpLocks/>
              <a:endCxn id="161" idx="3"/>
            </p:cNvCxnSpPr>
            <p:nvPr/>
          </p:nvCxnSpPr>
          <p:spPr>
            <a:xfrm rot="10800000" flipV="1">
              <a:off x="5154853" y="3660699"/>
              <a:ext cx="782664" cy="152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65" name="Elbow Connector 82">
              <a:extLst>
                <a:ext uri="{FF2B5EF4-FFF2-40B4-BE49-F238E27FC236}">
                  <a16:creationId xmlns:a16="http://schemas.microsoft.com/office/drawing/2014/main" id="{C0767269-2091-4306-86EC-699113B8C9DF}"/>
                </a:ext>
              </a:extLst>
            </p:cNvPr>
            <p:cNvCxnSpPr>
              <a:cxnSpLocks/>
              <a:stCxn id="42" idx="2"/>
              <a:endCxn id="78" idx="0"/>
            </p:cNvCxnSpPr>
            <p:nvPr/>
          </p:nvCxnSpPr>
          <p:spPr>
            <a:xfrm rot="16200000" flipH="1">
              <a:off x="6237066" y="3280243"/>
              <a:ext cx="395044" cy="21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Elbow Connector 82">
              <a:extLst>
                <a:ext uri="{FF2B5EF4-FFF2-40B4-BE49-F238E27FC236}">
                  <a16:creationId xmlns:a16="http://schemas.microsoft.com/office/drawing/2014/main" id="{7793E1EE-70C6-4A65-9389-783683F55343}"/>
                </a:ext>
              </a:extLst>
            </p:cNvPr>
            <p:cNvCxnSpPr>
              <a:cxnSpLocks/>
              <a:stCxn id="75" idx="3"/>
            </p:cNvCxnSpPr>
            <p:nvPr/>
          </p:nvCxnSpPr>
          <p:spPr>
            <a:xfrm rot="10800000">
              <a:off x="6445787" y="3233414"/>
              <a:ext cx="1320932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Elbow Connector 50">
              <a:extLst>
                <a:ext uri="{FF2B5EF4-FFF2-40B4-BE49-F238E27FC236}">
                  <a16:creationId xmlns:a16="http://schemas.microsoft.com/office/drawing/2014/main" id="{1E7F2C02-98B5-4487-95DE-A1BE2AE564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8274" y="3816589"/>
              <a:ext cx="555567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5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26" name="Elbow Connector 50">
              <a:extLst>
                <a:ext uri="{FF2B5EF4-FFF2-40B4-BE49-F238E27FC236}">
                  <a16:creationId xmlns:a16="http://schemas.microsoft.com/office/drawing/2014/main" id="{F28179DB-6C2B-4934-83E6-925F16E63AC5}"/>
                </a:ext>
              </a:extLst>
            </p:cNvPr>
            <p:cNvCxnSpPr>
              <a:cxnSpLocks/>
              <a:stCxn id="78" idx="1"/>
              <a:endCxn id="358" idx="3"/>
            </p:cNvCxnSpPr>
            <p:nvPr/>
          </p:nvCxnSpPr>
          <p:spPr>
            <a:xfrm>
              <a:off x="6931660" y="3702587"/>
              <a:ext cx="445463" cy="26304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5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29" name="Elbow Connector 50">
              <a:extLst>
                <a:ext uri="{FF2B5EF4-FFF2-40B4-BE49-F238E27FC236}">
                  <a16:creationId xmlns:a16="http://schemas.microsoft.com/office/drawing/2014/main" id="{E269C59F-3922-49CC-9000-03ECFEB1A6EA}"/>
                </a:ext>
              </a:extLst>
            </p:cNvPr>
            <p:cNvCxnSpPr>
              <a:cxnSpLocks/>
              <a:stCxn id="42" idx="1"/>
              <a:endCxn id="4" idx="3"/>
            </p:cNvCxnSpPr>
            <p:nvPr/>
          </p:nvCxnSpPr>
          <p:spPr>
            <a:xfrm flipV="1">
              <a:off x="6929503" y="2560739"/>
              <a:ext cx="467586" cy="27359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5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32" name="TextBox 531">
              <a:extLst>
                <a:ext uri="{FF2B5EF4-FFF2-40B4-BE49-F238E27FC236}">
                  <a16:creationId xmlns:a16="http://schemas.microsoft.com/office/drawing/2014/main" id="{12DD2FAE-D1EB-4747-8D7C-F43B22476024}"/>
                </a:ext>
              </a:extLst>
            </p:cNvPr>
            <p:cNvSpPr txBox="1"/>
            <p:nvPr/>
          </p:nvSpPr>
          <p:spPr>
            <a:xfrm>
              <a:off x="6951969" y="2809978"/>
              <a:ext cx="555486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33" name="Isosceles Triangle 532">
              <a:extLst>
                <a:ext uri="{FF2B5EF4-FFF2-40B4-BE49-F238E27FC236}">
                  <a16:creationId xmlns:a16="http://schemas.microsoft.com/office/drawing/2014/main" id="{47318005-9B6A-4C75-B5F5-501F3DB02938}"/>
                </a:ext>
              </a:extLst>
            </p:cNvPr>
            <p:cNvSpPr/>
            <p:nvPr/>
          </p:nvSpPr>
          <p:spPr>
            <a:xfrm rot="16200000" flipV="1">
              <a:off x="7374108" y="2861295"/>
              <a:ext cx="132157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35" name="TextBox 534">
              <a:extLst>
                <a:ext uri="{FF2B5EF4-FFF2-40B4-BE49-F238E27FC236}">
                  <a16:creationId xmlns:a16="http://schemas.microsoft.com/office/drawing/2014/main" id="{26C02618-CFDA-4C98-B98A-22F9E360F7C7}"/>
                </a:ext>
              </a:extLst>
            </p:cNvPr>
            <p:cNvSpPr txBox="1"/>
            <p:nvPr/>
          </p:nvSpPr>
          <p:spPr>
            <a:xfrm>
              <a:off x="6950772" y="3475285"/>
              <a:ext cx="555486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36" name="Isosceles Triangle 535">
              <a:extLst>
                <a:ext uri="{FF2B5EF4-FFF2-40B4-BE49-F238E27FC236}">
                  <a16:creationId xmlns:a16="http://schemas.microsoft.com/office/drawing/2014/main" id="{5683C012-009F-47F4-8134-8C0E5FA75747}"/>
                </a:ext>
              </a:extLst>
            </p:cNvPr>
            <p:cNvSpPr/>
            <p:nvPr/>
          </p:nvSpPr>
          <p:spPr>
            <a:xfrm rot="16200000" flipV="1">
              <a:off x="7372911" y="3526602"/>
              <a:ext cx="132157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537" name="Elbow Connector 95">
              <a:extLst>
                <a:ext uri="{FF2B5EF4-FFF2-40B4-BE49-F238E27FC236}">
                  <a16:creationId xmlns:a16="http://schemas.microsoft.com/office/drawing/2014/main" id="{30580A9A-C929-4B24-8811-1C0923DDD0F5}"/>
                </a:ext>
              </a:extLst>
            </p:cNvPr>
            <p:cNvCxnSpPr>
              <a:cxnSpLocks/>
              <a:stCxn id="87" idx="3"/>
              <a:endCxn id="4" idx="1"/>
            </p:cNvCxnSpPr>
            <p:nvPr/>
          </p:nvCxnSpPr>
          <p:spPr>
            <a:xfrm rot="16200000" flipV="1">
              <a:off x="7881094" y="3047060"/>
              <a:ext cx="1492122" cy="519479"/>
            </a:xfrm>
            <a:prstGeom prst="bentConnector2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Elbow Connector 95">
              <a:extLst>
                <a:ext uri="{FF2B5EF4-FFF2-40B4-BE49-F238E27FC236}">
                  <a16:creationId xmlns:a16="http://schemas.microsoft.com/office/drawing/2014/main" id="{0B4A5586-D04E-4B7D-BB61-EB5C22ECD193}"/>
                </a:ext>
              </a:extLst>
            </p:cNvPr>
            <p:cNvCxnSpPr>
              <a:cxnSpLocks/>
              <a:endCxn id="358" idx="1"/>
            </p:cNvCxnSpPr>
            <p:nvPr/>
          </p:nvCxnSpPr>
          <p:spPr>
            <a:xfrm rot="10800000" flipV="1">
              <a:off x="8367416" y="3962882"/>
              <a:ext cx="527455" cy="2750"/>
            </a:xfrm>
            <a:prstGeom prst="bentConnector3">
              <a:avLst>
                <a:gd name="adj1" fmla="val 1753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Elbow Connector 49">
              <a:extLst>
                <a:ext uri="{FF2B5EF4-FFF2-40B4-BE49-F238E27FC236}">
                  <a16:creationId xmlns:a16="http://schemas.microsoft.com/office/drawing/2014/main" id="{4293F5C1-B87A-224E-AA5C-BA30BDA626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9160" y="2540166"/>
              <a:ext cx="1708796" cy="941139"/>
            </a:xfrm>
            <a:prstGeom prst="bentConnector3">
              <a:avLst>
                <a:gd name="adj1" fmla="val 222"/>
              </a:avLst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8" name="Elbow Connector 49">
              <a:extLst>
                <a:ext uri="{FF2B5EF4-FFF2-40B4-BE49-F238E27FC236}">
                  <a16:creationId xmlns:a16="http://schemas.microsoft.com/office/drawing/2014/main" id="{E92C15DE-4D6C-7443-8F61-272FFE90BDD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924931" y="2407167"/>
              <a:ext cx="276539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Macintosh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2019-04-01T14:18:53Z</dcterms:created>
  <dcterms:modified xsi:type="dcterms:W3CDTF">2019-04-14T17:10:42Z</dcterms:modified>
</cp:coreProperties>
</file>