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6567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4966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33644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a2: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6646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a1: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4754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a0:</a:t>
                      </a:r>
                      <a:r>
                        <a:rPr lang="en-SG" sz="1800" u="sng" dirty="0"/>
                        <a:t>Application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2019-02-26T08:22:22Z</dcterms:created>
  <dcterms:modified xsi:type="dcterms:W3CDTF">2019-04-14T17:18:26Z</dcterms:modified>
</cp:coreProperties>
</file>