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a2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82547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50774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64098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a2: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8073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39513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30953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a3: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2019-02-26T08:22:45Z</dcterms:created>
  <dcterms:modified xsi:type="dcterms:W3CDTF">2019-04-14T17:17:42Z</dcterms:modified>
</cp:coreProperties>
</file>