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3" d="100"/>
          <a:sy n="93" d="100"/>
        </p:scale>
        <p:origin x="712" y="76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1A3C201-F750-4EC6-9140-996D316457B0}"/>
              </a:ext>
            </a:extLst>
          </p:cNvPr>
          <p:cNvGrpSpPr/>
          <p:nvPr/>
        </p:nvGrpSpPr>
        <p:grpSpPr>
          <a:xfrm>
            <a:off x="1676400" y="533401"/>
            <a:ext cx="8915400" cy="2164943"/>
            <a:chOff x="152400" y="533400"/>
            <a:chExt cx="8915400" cy="2164943"/>
          </a:xfrm>
        </p:grpSpPr>
        <p:sp>
          <p:nvSpPr>
            <p:cNvPr id="2" name="Rectangle 62"/>
            <p:cNvSpPr/>
            <p:nvPr/>
          </p:nvSpPr>
          <p:spPr>
            <a:xfrm>
              <a:off x="1111860" y="607926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58677" y="971597"/>
              <a:ext cx="0" cy="172305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586669" y="1322292"/>
              <a:ext cx="152400" cy="101991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grpSp>
          <p:nvGrpSpPr>
            <p:cNvPr id="7" name="Actor"/>
            <p:cNvGrpSpPr/>
            <p:nvPr/>
          </p:nvGrpSpPr>
          <p:grpSpPr>
            <a:xfrm>
              <a:off x="152400" y="533400"/>
              <a:ext cx="324036" cy="573410"/>
              <a:chOff x="3239901" y="4149080"/>
              <a:chExt cx="648072" cy="1146820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3419872" y="4149080"/>
                <a:ext cx="288032" cy="288032"/>
              </a:xfrm>
              <a:prstGeom prst="flowChartConnector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9" name="Straight Connector 8"/>
              <p:cNvCxnSpPr>
                <a:stCxn id="8" idx="4"/>
              </p:cNvCxnSpPr>
              <p:nvPr/>
            </p:nvCxnSpPr>
            <p:spPr>
              <a:xfrm>
                <a:off x="3563888" y="4437112"/>
                <a:ext cx="0" cy="50405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  <p:sp>
            <p:nvSpPr>
              <p:cNvPr id="10" name="Freeform 9"/>
              <p:cNvSpPr/>
              <p:nvPr/>
            </p:nvSpPr>
            <p:spPr>
              <a:xfrm>
                <a:off x="3324225" y="4933950"/>
                <a:ext cx="479425" cy="361950"/>
              </a:xfrm>
              <a:custGeom>
                <a:avLst/>
                <a:gdLst>
                  <a:gd name="connsiteX0" fmla="*/ 0 w 479425"/>
                  <a:gd name="connsiteY0" fmla="*/ 355600 h 361950"/>
                  <a:gd name="connsiteX1" fmla="*/ 241300 w 479425"/>
                  <a:gd name="connsiteY1" fmla="*/ 0 h 361950"/>
                  <a:gd name="connsiteX2" fmla="*/ 479425 w 479425"/>
                  <a:gd name="connsiteY2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9425" h="361950">
                    <a:moveTo>
                      <a:pt x="0" y="355600"/>
                    </a:moveTo>
                    <a:lnTo>
                      <a:pt x="241300" y="0"/>
                    </a:lnTo>
                    <a:lnTo>
                      <a:pt x="479425" y="36195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239901" y="4509120"/>
                <a:ext cx="64807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  <a:effectLst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cxnSp>
        </p:grpSp>
        <p:sp>
          <p:nvSpPr>
            <p:cNvPr id="16" name="Rectangle 62"/>
            <p:cNvSpPr/>
            <p:nvPr/>
          </p:nvSpPr>
          <p:spPr>
            <a:xfrm>
              <a:off x="3335583" y="611613"/>
              <a:ext cx="1093635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:Logic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882400" y="975284"/>
              <a:ext cx="0" cy="1723059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810392" y="1433477"/>
              <a:ext cx="144016" cy="83252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19" name="Rectangle 62"/>
            <p:cNvSpPr/>
            <p:nvPr/>
          </p:nvSpPr>
          <p:spPr>
            <a:xfrm>
              <a:off x="5316783" y="607926"/>
              <a:ext cx="1093635" cy="346760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863600" y="971597"/>
              <a:ext cx="0" cy="1723059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5791592" y="1538408"/>
              <a:ext cx="142006" cy="65139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466818" y="1325979"/>
              <a:ext cx="11198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66818" y="1345880"/>
              <a:ext cx="8601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delete 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739069" y="1433478"/>
              <a:ext cx="2071323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66172" y="1453379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rgbClr val="0070C0"/>
                  </a:solidFill>
                </a:rPr>
                <a:t>execute(“delete 1”)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954408" y="1538409"/>
              <a:ext cx="183718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299772" y="1542583"/>
              <a:ext cx="142484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7030A0"/>
                  </a:solidFill>
                </a:rPr>
                <a:t>deleteModule</a:t>
              </a:r>
              <a:r>
                <a:rPr lang="en-US" sz="1400" dirty="0">
                  <a:solidFill>
                    <a:srgbClr val="7030A0"/>
                  </a:solidFill>
                </a:rPr>
                <a:t>(m)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74030" y="1687656"/>
              <a:ext cx="24384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400" dirty="0" err="1">
                  <a:solidFill>
                    <a:schemeClr val="accent5">
                      <a:lumMod val="75000"/>
                    </a:schemeClr>
                  </a:solidFill>
                </a:rPr>
                <a:t>AddressBookChangedEvent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954408" y="2190681"/>
              <a:ext cx="183718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739069" y="2266002"/>
              <a:ext cx="2058118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90618" y="2342202"/>
              <a:ext cx="11960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62"/>
            <p:cNvSpPr/>
            <p:nvPr/>
          </p:nvSpPr>
          <p:spPr>
            <a:xfrm>
              <a:off x="7696200" y="591251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8616802" y="944305"/>
              <a:ext cx="0" cy="1723059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8544794" y="1961202"/>
              <a:ext cx="142006" cy="176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5943992" y="1961202"/>
              <a:ext cx="2568438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43992" y="2137989"/>
              <a:ext cx="2549946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314394" y="1099672"/>
              <a:ext cx="24" cy="159867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7A1326A-6BA9-43B1-8D30-F2DB3DF47557}"/>
              </a:ext>
            </a:extLst>
          </p:cNvPr>
          <p:cNvGrpSpPr/>
          <p:nvPr/>
        </p:nvGrpSpPr>
        <p:grpSpPr>
          <a:xfrm>
            <a:off x="1718562" y="4278322"/>
            <a:ext cx="8568438" cy="2093024"/>
            <a:chOff x="194562" y="4278322"/>
            <a:chExt cx="8568438" cy="2093024"/>
          </a:xfrm>
        </p:grpSpPr>
        <p:sp>
          <p:nvSpPr>
            <p:cNvPr id="53" name="Rectangle 62"/>
            <p:cNvSpPr/>
            <p:nvPr/>
          </p:nvSpPr>
          <p:spPr>
            <a:xfrm>
              <a:off x="7370178" y="4278322"/>
              <a:ext cx="1093635" cy="3467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:Storage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7916995" y="4641993"/>
              <a:ext cx="0" cy="1723059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7844987" y="5335662"/>
              <a:ext cx="124478" cy="28740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810094" y="4797674"/>
              <a:ext cx="2716635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post(</a:t>
              </a:r>
              <a:r>
                <a:rPr lang="en-US" sz="1400" dirty="0" err="1">
                  <a:solidFill>
                    <a:schemeClr val="accent5">
                      <a:lumMod val="75000"/>
                    </a:schemeClr>
                  </a:solidFill>
                </a:rPr>
                <a:t>AddressBookChangedEvent</a:t>
              </a:r>
              <a:r>
                <a:rPr lang="en-US" sz="1400" dirty="0">
                  <a:solidFill>
                    <a:schemeClr val="accent5">
                      <a:lumMod val="75000"/>
                    </a:schemeClr>
                  </a:solidFill>
                </a:rPr>
                <a:t>)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 flipH="1">
              <a:off x="4526729" y="5623071"/>
              <a:ext cx="3383941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2"/>
            <p:cNvSpPr/>
            <p:nvPr/>
          </p:nvSpPr>
          <p:spPr>
            <a:xfrm>
              <a:off x="3791146" y="4295233"/>
              <a:ext cx="1371600" cy="34676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9050"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EventsCenter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>
              <a:off x="4456731" y="4648287"/>
              <a:ext cx="0" cy="1723059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4384723" y="5071220"/>
              <a:ext cx="142006" cy="10367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3078929" y="5071220"/>
              <a:ext cx="1295400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975642" y="6107977"/>
              <a:ext cx="1448755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4526729" y="5341014"/>
              <a:ext cx="3318258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5036330" y="5065911"/>
              <a:ext cx="26598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chemeClr val="accent6">
                      <a:lumMod val="75000"/>
                    </a:schemeClr>
                  </a:solidFill>
                </a:rPr>
                <a:t>handleAddresssBookChangedEvent</a:t>
              </a: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()</a:t>
              </a:r>
            </a:p>
          </p:txBody>
        </p:sp>
        <p:sp>
          <p:nvSpPr>
            <p:cNvPr id="45" name="Rectangle 62"/>
            <p:cNvSpPr/>
            <p:nvPr/>
          </p:nvSpPr>
          <p:spPr>
            <a:xfrm>
              <a:off x="721634" y="4278322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:UI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1268451" y="4641993"/>
              <a:ext cx="0" cy="1723059"/>
            </a:xfrm>
            <a:prstGeom prst="line">
              <a:avLst/>
            </a:prstGeom>
            <a:ln w="19050">
              <a:solidFill>
                <a:srgbClr val="00B05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1196443" y="5670472"/>
              <a:ext cx="130545" cy="273128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1348843" y="5943600"/>
              <a:ext cx="3061842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348843" y="5670472"/>
              <a:ext cx="3061841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1416276" y="5395369"/>
              <a:ext cx="265987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 err="1">
                  <a:solidFill>
                    <a:srgbClr val="00B050"/>
                  </a:solidFill>
                </a:rPr>
                <a:t>handleAddresssBookChangedEvent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028134" y="5612032"/>
              <a:ext cx="217349" cy="270072"/>
              <a:chOff x="1028134" y="5612032"/>
              <a:chExt cx="217349" cy="270072"/>
            </a:xfrm>
          </p:grpSpPr>
          <p:sp>
            <p:nvSpPr>
              <p:cNvPr id="12" name="Freeform 11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rgbClr val="00B05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</p:grpSp>
        <p:sp>
          <p:nvSpPr>
            <p:cNvPr id="57" name="TextBox 56"/>
            <p:cNvSpPr txBox="1"/>
            <p:nvPr/>
          </p:nvSpPr>
          <p:spPr>
            <a:xfrm>
              <a:off x="194562" y="5444571"/>
              <a:ext cx="794081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00B050"/>
                  </a:solidFill>
                </a:rPr>
                <a:t>Update status bar</a:t>
              </a:r>
            </a:p>
          </p:txBody>
        </p:sp>
        <p:grpSp>
          <p:nvGrpSpPr>
            <p:cNvPr id="58" name="Group 57"/>
            <p:cNvGrpSpPr/>
            <p:nvPr/>
          </p:nvGrpSpPr>
          <p:grpSpPr>
            <a:xfrm flipH="1">
              <a:off x="7936842" y="5335662"/>
              <a:ext cx="217349" cy="270072"/>
              <a:chOff x="1028134" y="5612032"/>
              <a:chExt cx="217349" cy="270072"/>
            </a:xfrm>
          </p:grpSpPr>
          <p:sp>
            <p:nvSpPr>
              <p:cNvPr id="59" name="Freeform 58"/>
              <p:cNvSpPr/>
              <p:nvPr/>
            </p:nvSpPr>
            <p:spPr>
              <a:xfrm rot="2600998" flipH="1" flipV="1">
                <a:off x="1028134" y="5612032"/>
                <a:ext cx="167452" cy="116880"/>
              </a:xfrm>
              <a:custGeom>
                <a:avLst/>
                <a:gdLst>
                  <a:gd name="connsiteX0" fmla="*/ 0 w 226400"/>
                  <a:gd name="connsiteY0" fmla="*/ 32920 h 171466"/>
                  <a:gd name="connsiteX1" fmla="*/ 157018 w 226400"/>
                  <a:gd name="connsiteY1" fmla="*/ 5211 h 171466"/>
                  <a:gd name="connsiteX2" fmla="*/ 221673 w 226400"/>
                  <a:gd name="connsiteY2" fmla="*/ 125284 h 171466"/>
                  <a:gd name="connsiteX3" fmla="*/ 36945 w 226400"/>
                  <a:gd name="connsiteY3" fmla="*/ 171466 h 171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6400" h="171466">
                    <a:moveTo>
                      <a:pt x="0" y="32920"/>
                    </a:moveTo>
                    <a:cubicBezTo>
                      <a:pt x="60036" y="11368"/>
                      <a:pt x="120073" y="-10183"/>
                      <a:pt x="157018" y="5211"/>
                    </a:cubicBezTo>
                    <a:cubicBezTo>
                      <a:pt x="193963" y="20605"/>
                      <a:pt x="241685" y="97575"/>
                      <a:pt x="221673" y="125284"/>
                    </a:cubicBezTo>
                    <a:cubicBezTo>
                      <a:pt x="201661" y="152993"/>
                      <a:pt x="119303" y="162229"/>
                      <a:pt x="36945" y="171466"/>
                    </a:cubicBezTo>
                  </a:path>
                </a:pathLst>
              </a:custGeom>
              <a:ln w="19050">
                <a:solidFill>
                  <a:schemeClr val="accent6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147403" y="5712513"/>
                <a:ext cx="98080" cy="16959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sz="1400"/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8223953" y="5180992"/>
              <a:ext cx="53904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Save </a:t>
              </a:r>
              <a:b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lang="en-US" sz="1400" dirty="0">
                  <a:solidFill>
                    <a:schemeClr val="accent6">
                      <a:lumMod val="75000"/>
                    </a:schemeClr>
                  </a:solidFill>
                </a:rPr>
                <a:t>to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37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2019-02-26T08:20:29Z</dcterms:created>
  <dcterms:modified xsi:type="dcterms:W3CDTF">2019-02-26T08:25:14Z</dcterms:modified>
</cp:coreProperties>
</file>