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sldIdLst>
    <p:sldId id="26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93" d="100"/>
          <a:sy n="93" d="100"/>
        </p:scale>
        <p:origin x="712" y="76"/>
      </p:cViewPr>
      <p:guideLst>
        <p:guide orient="horz" pos="148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7AB025-77E3-4BD1-A2FD-B3183DBA47A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4525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8D297D26-981B-463A-A2CB-09CE48000127}"/>
              </a:ext>
            </a:extLst>
          </p:cNvPr>
          <p:cNvGrpSpPr/>
          <p:nvPr/>
        </p:nvGrpSpPr>
        <p:grpSpPr>
          <a:xfrm>
            <a:off x="2434815" y="2146326"/>
            <a:ext cx="7358322" cy="2667000"/>
            <a:chOff x="910815" y="2146326"/>
            <a:chExt cx="7358322" cy="2667000"/>
          </a:xfrm>
        </p:grpSpPr>
        <p:sp>
          <p:nvSpPr>
            <p:cNvPr id="2" name="Rectangle 62"/>
            <p:cNvSpPr/>
            <p:nvPr/>
          </p:nvSpPr>
          <p:spPr>
            <a:xfrm>
              <a:off x="1905000" y="2209800"/>
              <a:ext cx="1093635" cy="346760"/>
            </a:xfrm>
            <a:prstGeom prst="rect">
              <a:avLst/>
            </a:prstGeom>
            <a:solidFill>
              <a:srgbClr val="00B050"/>
            </a:solidFill>
            <a:ln w="19050">
              <a:solidFill>
                <a:srgbClr val="00B05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:UI</a:t>
              </a:r>
              <a:endParaRPr lang="en-SG" sz="1600" dirty="0">
                <a:solidFill>
                  <a:schemeClr val="bg1"/>
                </a:solidFill>
              </a:endParaRPr>
            </a:p>
          </p:txBody>
        </p:sp>
        <p:cxnSp>
          <p:nvCxnSpPr>
            <p:cNvPr id="5" name="Straight Connector 4"/>
            <p:cNvCxnSpPr>
              <a:cxnSpLocks/>
            </p:cNvCxnSpPr>
            <p:nvPr/>
          </p:nvCxnSpPr>
          <p:spPr>
            <a:xfrm>
              <a:off x="2422261" y="2573471"/>
              <a:ext cx="0" cy="2236189"/>
            </a:xfrm>
            <a:prstGeom prst="line">
              <a:avLst/>
            </a:prstGeom>
            <a:ln w="19050">
              <a:solidFill>
                <a:srgbClr val="00B05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6" name="Rectangle 5"/>
            <p:cNvSpPr/>
            <p:nvPr/>
          </p:nvSpPr>
          <p:spPr>
            <a:xfrm>
              <a:off x="2350253" y="2924166"/>
              <a:ext cx="152400" cy="1733094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/>
            </a:p>
          </p:txBody>
        </p:sp>
        <p:grpSp>
          <p:nvGrpSpPr>
            <p:cNvPr id="7" name="Actor"/>
            <p:cNvGrpSpPr/>
            <p:nvPr/>
          </p:nvGrpSpPr>
          <p:grpSpPr>
            <a:xfrm>
              <a:off x="910815" y="2146326"/>
              <a:ext cx="324036" cy="573410"/>
              <a:chOff x="3239901" y="4149080"/>
              <a:chExt cx="648072" cy="1146820"/>
            </a:xfrm>
          </p:grpSpPr>
          <p:sp>
            <p:nvSpPr>
              <p:cNvPr id="8" name="Flowchart: Connector 7"/>
              <p:cNvSpPr/>
              <p:nvPr/>
            </p:nvSpPr>
            <p:spPr>
              <a:xfrm>
                <a:off x="3419872" y="4149080"/>
                <a:ext cx="288032" cy="288032"/>
              </a:xfrm>
              <a:prstGeom prst="flowChartConnector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cxnSp>
            <p:nvCxnSpPr>
              <p:cNvPr id="9" name="Straight Connector 8"/>
              <p:cNvCxnSpPr>
                <a:stCxn id="8" idx="4"/>
              </p:cNvCxnSpPr>
              <p:nvPr/>
            </p:nvCxnSpPr>
            <p:spPr>
              <a:xfrm>
                <a:off x="3563888" y="4437112"/>
                <a:ext cx="0" cy="50405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</p:cxnSp>
          <p:sp>
            <p:nvSpPr>
              <p:cNvPr id="10" name="Freeform 9"/>
              <p:cNvSpPr/>
              <p:nvPr/>
            </p:nvSpPr>
            <p:spPr>
              <a:xfrm>
                <a:off x="3324225" y="4933950"/>
                <a:ext cx="479425" cy="361950"/>
              </a:xfrm>
              <a:custGeom>
                <a:avLst/>
                <a:gdLst>
                  <a:gd name="connsiteX0" fmla="*/ 0 w 479425"/>
                  <a:gd name="connsiteY0" fmla="*/ 355600 h 361950"/>
                  <a:gd name="connsiteX1" fmla="*/ 241300 w 479425"/>
                  <a:gd name="connsiteY1" fmla="*/ 0 h 361950"/>
                  <a:gd name="connsiteX2" fmla="*/ 479425 w 479425"/>
                  <a:gd name="connsiteY2" fmla="*/ 361950 h 361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9425" h="361950">
                    <a:moveTo>
                      <a:pt x="0" y="355600"/>
                    </a:moveTo>
                    <a:lnTo>
                      <a:pt x="241300" y="0"/>
                    </a:lnTo>
                    <a:lnTo>
                      <a:pt x="479425" y="36195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cxnSp>
            <p:nvCxnSpPr>
              <p:cNvPr id="11" name="Straight Connector 10"/>
              <p:cNvCxnSpPr/>
              <p:nvPr/>
            </p:nvCxnSpPr>
            <p:spPr>
              <a:xfrm>
                <a:off x="3239901" y="4509120"/>
                <a:ext cx="648072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</p:cxnSp>
        </p:grpSp>
        <p:sp>
          <p:nvSpPr>
            <p:cNvPr id="16" name="Rectangle 62"/>
            <p:cNvSpPr/>
            <p:nvPr/>
          </p:nvSpPr>
          <p:spPr>
            <a:xfrm>
              <a:off x="3560206" y="2217153"/>
              <a:ext cx="1093635" cy="346760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:Logic</a:t>
              </a:r>
              <a:endParaRPr lang="en-SG" sz="1600" dirty="0">
                <a:solidFill>
                  <a:schemeClr val="bg1"/>
                </a:solidFill>
              </a:endParaRPr>
            </a:p>
          </p:txBody>
        </p:sp>
        <p:cxnSp>
          <p:nvCxnSpPr>
            <p:cNvPr id="17" name="Straight Connector 16"/>
            <p:cNvCxnSpPr>
              <a:cxnSpLocks/>
            </p:cNvCxnSpPr>
            <p:nvPr/>
          </p:nvCxnSpPr>
          <p:spPr>
            <a:xfrm>
              <a:off x="4107023" y="2580824"/>
              <a:ext cx="0" cy="2232502"/>
            </a:xfrm>
            <a:prstGeom prst="line">
              <a:avLst/>
            </a:prstGeom>
            <a:ln w="19050">
              <a:solidFill>
                <a:srgbClr val="0070C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4035015" y="3039017"/>
              <a:ext cx="152376" cy="1477495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/>
            </a:p>
          </p:txBody>
        </p:sp>
        <p:sp>
          <p:nvSpPr>
            <p:cNvPr id="19" name="Rectangle 62"/>
            <p:cNvSpPr/>
            <p:nvPr/>
          </p:nvSpPr>
          <p:spPr>
            <a:xfrm>
              <a:off x="5215412" y="2213466"/>
              <a:ext cx="1093635" cy="346760"/>
            </a:xfrm>
            <a:prstGeom prst="rect">
              <a:avLst/>
            </a:prstGeom>
            <a:solidFill>
              <a:srgbClr val="7030A0"/>
            </a:solidFill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:Model</a:t>
              </a:r>
              <a:endParaRPr lang="en-SG" sz="1600" dirty="0">
                <a:solidFill>
                  <a:schemeClr val="bg1"/>
                </a:solidFill>
              </a:endParaRPr>
            </a:p>
          </p:txBody>
        </p:sp>
        <p:cxnSp>
          <p:nvCxnSpPr>
            <p:cNvPr id="20" name="Straight Connector 19"/>
            <p:cNvCxnSpPr>
              <a:cxnSpLocks/>
            </p:cNvCxnSpPr>
            <p:nvPr/>
          </p:nvCxnSpPr>
          <p:spPr>
            <a:xfrm>
              <a:off x="5762229" y="2577137"/>
              <a:ext cx="0" cy="2236189"/>
            </a:xfrm>
            <a:prstGeom prst="line">
              <a:avLst/>
            </a:prstGeom>
            <a:ln w="19050">
              <a:solidFill>
                <a:srgbClr val="7030A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21" name="Rectangle 20"/>
            <p:cNvSpPr/>
            <p:nvPr/>
          </p:nvSpPr>
          <p:spPr>
            <a:xfrm>
              <a:off x="5690221" y="3143948"/>
              <a:ext cx="142006" cy="47651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/>
            </a:p>
          </p:txBody>
        </p:sp>
        <p:cxnSp>
          <p:nvCxnSpPr>
            <p:cNvPr id="23" name="Straight Arrow Connector 22"/>
            <p:cNvCxnSpPr>
              <a:cxnSpLocks/>
            </p:cNvCxnSpPr>
            <p:nvPr/>
          </p:nvCxnSpPr>
          <p:spPr>
            <a:xfrm flipV="1">
              <a:off x="1263008" y="2931519"/>
              <a:ext cx="1095607" cy="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1345305" y="2989204"/>
              <a:ext cx="860170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/>
                <a:t>delete 1</a:t>
              </a:r>
            </a:p>
          </p:txBody>
        </p:sp>
        <p:cxnSp>
          <p:nvCxnSpPr>
            <p:cNvPr id="25" name="Straight Arrow Connector 24"/>
            <p:cNvCxnSpPr>
              <a:cxnSpLocks/>
            </p:cNvCxnSpPr>
            <p:nvPr/>
          </p:nvCxnSpPr>
          <p:spPr>
            <a:xfrm>
              <a:off x="2518129" y="3039017"/>
              <a:ext cx="1516886" cy="1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2552219" y="3082866"/>
              <a:ext cx="1424846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0070C0"/>
                  </a:solidFill>
                </a:rPr>
                <a:t>execute(“delete 1”)</a:t>
              </a:r>
            </a:p>
          </p:txBody>
        </p:sp>
        <p:cxnSp>
          <p:nvCxnSpPr>
            <p:cNvPr id="28" name="Straight Arrow Connector 27"/>
            <p:cNvCxnSpPr>
              <a:cxnSpLocks/>
            </p:cNvCxnSpPr>
            <p:nvPr/>
          </p:nvCxnSpPr>
          <p:spPr>
            <a:xfrm flipV="1">
              <a:off x="4179031" y="3143948"/>
              <a:ext cx="1532384" cy="1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4328318" y="3150453"/>
              <a:ext cx="1310482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 err="1">
                  <a:solidFill>
                    <a:srgbClr val="7030A0"/>
                  </a:solidFill>
                </a:rPr>
                <a:t>deleteModule</a:t>
              </a:r>
              <a:r>
                <a:rPr lang="en-US" sz="1400" dirty="0">
                  <a:solidFill>
                    <a:srgbClr val="7030A0"/>
                  </a:solidFill>
                </a:rPr>
                <a:t>(m)</a:t>
              </a:r>
            </a:p>
          </p:txBody>
        </p:sp>
        <p:cxnSp>
          <p:nvCxnSpPr>
            <p:cNvPr id="34" name="Straight Arrow Connector 33"/>
            <p:cNvCxnSpPr>
              <a:cxnSpLocks/>
            </p:cNvCxnSpPr>
            <p:nvPr/>
          </p:nvCxnSpPr>
          <p:spPr>
            <a:xfrm>
              <a:off x="4157837" y="3594126"/>
              <a:ext cx="1532384" cy="0"/>
            </a:xfrm>
            <a:prstGeom prst="straightConnector1">
              <a:avLst/>
            </a:prstGeom>
            <a:ln w="19050">
              <a:solidFill>
                <a:srgbClr val="7030A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cxnSpLocks/>
            </p:cNvCxnSpPr>
            <p:nvPr/>
          </p:nvCxnSpPr>
          <p:spPr>
            <a:xfrm>
              <a:off x="2502653" y="4507812"/>
              <a:ext cx="1532362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cxnSpLocks/>
            </p:cNvCxnSpPr>
            <p:nvPr/>
          </p:nvCxnSpPr>
          <p:spPr>
            <a:xfrm>
              <a:off x="1263008" y="4657260"/>
              <a:ext cx="1087245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Rectangle 62"/>
            <p:cNvSpPr/>
            <p:nvPr/>
          </p:nvSpPr>
          <p:spPr>
            <a:xfrm>
              <a:off x="6870618" y="2213466"/>
              <a:ext cx="1093635" cy="34676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19050"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:Storage</a:t>
              </a:r>
              <a:endParaRPr lang="en-SG" sz="1600" dirty="0">
                <a:solidFill>
                  <a:schemeClr val="bg1"/>
                </a:solidFill>
              </a:endParaRPr>
            </a:p>
          </p:txBody>
        </p:sp>
        <p:cxnSp>
          <p:nvCxnSpPr>
            <p:cNvPr id="54" name="Straight Connector 53"/>
            <p:cNvCxnSpPr>
              <a:cxnSpLocks/>
            </p:cNvCxnSpPr>
            <p:nvPr/>
          </p:nvCxnSpPr>
          <p:spPr>
            <a:xfrm>
              <a:off x="7417435" y="2538761"/>
              <a:ext cx="0" cy="2274565"/>
            </a:xfrm>
            <a:prstGeom prst="line">
              <a:avLst/>
            </a:prstGeom>
            <a:ln w="19050">
              <a:solidFill>
                <a:schemeClr val="accent6">
                  <a:lumMod val="7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55" name="Rectangle 54"/>
            <p:cNvSpPr/>
            <p:nvPr/>
          </p:nvSpPr>
          <p:spPr>
            <a:xfrm>
              <a:off x="7351124" y="3879150"/>
              <a:ext cx="124478" cy="45791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/>
            </a:p>
          </p:txBody>
        </p:sp>
        <p:cxnSp>
          <p:nvCxnSpPr>
            <p:cNvPr id="63" name="Straight Arrow Connector 62"/>
            <p:cNvCxnSpPr>
              <a:cxnSpLocks/>
              <a:stCxn id="55" idx="2"/>
            </p:cNvCxnSpPr>
            <p:nvPr/>
          </p:nvCxnSpPr>
          <p:spPr>
            <a:xfrm flipH="1" flipV="1">
              <a:off x="4187393" y="4336999"/>
              <a:ext cx="3225970" cy="70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prstDash val="sys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/>
            <p:cNvSpPr txBox="1"/>
            <p:nvPr/>
          </p:nvSpPr>
          <p:spPr>
            <a:xfrm>
              <a:off x="4484157" y="3921005"/>
              <a:ext cx="2466828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 err="1">
                  <a:solidFill>
                    <a:schemeClr val="accent6">
                      <a:lumMod val="75000"/>
                    </a:schemeClr>
                  </a:solidFill>
                </a:rPr>
                <a:t>saveAddressBook</a:t>
              </a:r>
              <a:r>
                <a:rPr lang="en-US" sz="1400" dirty="0">
                  <a:solidFill>
                    <a:schemeClr val="accent6">
                      <a:lumMod val="75000"/>
                    </a:schemeClr>
                  </a:solidFill>
                </a:rPr>
                <a:t>(</a:t>
              </a:r>
              <a:r>
                <a:rPr lang="en-US" sz="1400" dirty="0" err="1">
                  <a:solidFill>
                    <a:schemeClr val="accent6">
                      <a:lumMod val="75000"/>
                    </a:schemeClr>
                  </a:solidFill>
                </a:rPr>
                <a:t>AddressBook</a:t>
              </a:r>
              <a:r>
                <a:rPr lang="en-US" sz="1400" dirty="0">
                  <a:solidFill>
                    <a:schemeClr val="accent6">
                      <a:lumMod val="75000"/>
                    </a:schemeClr>
                  </a:solidFill>
                </a:rPr>
                <a:t>)</a:t>
              </a:r>
            </a:p>
          </p:txBody>
        </p:sp>
        <p:cxnSp>
          <p:nvCxnSpPr>
            <p:cNvPr id="85" name="Straight Connector 84"/>
            <p:cNvCxnSpPr>
              <a:cxnSpLocks/>
            </p:cNvCxnSpPr>
            <p:nvPr/>
          </p:nvCxnSpPr>
          <p:spPr>
            <a:xfrm>
              <a:off x="1072833" y="2712598"/>
              <a:ext cx="0" cy="2100728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grpSp>
          <p:nvGrpSpPr>
            <p:cNvPr id="58" name="Group 57"/>
            <p:cNvGrpSpPr/>
            <p:nvPr/>
          </p:nvGrpSpPr>
          <p:grpSpPr>
            <a:xfrm flipH="1">
              <a:off x="7442978" y="3879149"/>
              <a:ext cx="217349" cy="430885"/>
              <a:chOff x="1028134" y="5612032"/>
              <a:chExt cx="217349" cy="270072"/>
            </a:xfrm>
          </p:grpSpPr>
          <p:sp>
            <p:nvSpPr>
              <p:cNvPr id="59" name="Freeform 58"/>
              <p:cNvSpPr/>
              <p:nvPr/>
            </p:nvSpPr>
            <p:spPr>
              <a:xfrm rot="2600998" flipH="1" flipV="1">
                <a:off x="1028134" y="5612032"/>
                <a:ext cx="167452" cy="116880"/>
              </a:xfrm>
              <a:custGeom>
                <a:avLst/>
                <a:gdLst>
                  <a:gd name="connsiteX0" fmla="*/ 0 w 226400"/>
                  <a:gd name="connsiteY0" fmla="*/ 32920 h 171466"/>
                  <a:gd name="connsiteX1" fmla="*/ 157018 w 226400"/>
                  <a:gd name="connsiteY1" fmla="*/ 5211 h 171466"/>
                  <a:gd name="connsiteX2" fmla="*/ 221673 w 226400"/>
                  <a:gd name="connsiteY2" fmla="*/ 125284 h 171466"/>
                  <a:gd name="connsiteX3" fmla="*/ 36945 w 226400"/>
                  <a:gd name="connsiteY3" fmla="*/ 171466 h 1714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6400" h="171466">
                    <a:moveTo>
                      <a:pt x="0" y="32920"/>
                    </a:moveTo>
                    <a:cubicBezTo>
                      <a:pt x="60036" y="11368"/>
                      <a:pt x="120073" y="-10183"/>
                      <a:pt x="157018" y="5211"/>
                    </a:cubicBezTo>
                    <a:cubicBezTo>
                      <a:pt x="193963" y="20605"/>
                      <a:pt x="241685" y="97575"/>
                      <a:pt x="221673" y="125284"/>
                    </a:cubicBezTo>
                    <a:cubicBezTo>
                      <a:pt x="201661" y="152993"/>
                      <a:pt x="119303" y="162229"/>
                      <a:pt x="36945" y="171466"/>
                    </a:cubicBezTo>
                  </a:path>
                </a:pathLst>
              </a:custGeom>
              <a:ln w="19050">
                <a:solidFill>
                  <a:schemeClr val="accent6">
                    <a:lumMod val="75000"/>
                  </a:schemeClr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1147403" y="5712513"/>
                <a:ext cx="98080" cy="169591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bg1"/>
                </a:solidFill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 sz="1400"/>
              </a:p>
            </p:txBody>
          </p:sp>
        </p:grpSp>
        <p:sp>
          <p:nvSpPr>
            <p:cNvPr id="61" name="TextBox 60"/>
            <p:cNvSpPr txBox="1"/>
            <p:nvPr/>
          </p:nvSpPr>
          <p:spPr>
            <a:xfrm>
              <a:off x="7730090" y="3724480"/>
              <a:ext cx="539047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dirty="0">
                  <a:solidFill>
                    <a:schemeClr val="accent6">
                      <a:lumMod val="75000"/>
                    </a:schemeClr>
                  </a:solidFill>
                </a:rPr>
                <a:t>Save </a:t>
              </a:r>
              <a:br>
                <a:rPr lang="en-US" sz="1400" dirty="0">
                  <a:solidFill>
                    <a:schemeClr val="accent6">
                      <a:lumMod val="75000"/>
                    </a:schemeClr>
                  </a:solidFill>
                </a:rPr>
              </a:br>
              <a:r>
                <a:rPr lang="en-US" sz="1400" dirty="0">
                  <a:solidFill>
                    <a:schemeClr val="accent6">
                      <a:lumMod val="75000"/>
                    </a:schemeClr>
                  </a:solidFill>
                </a:rPr>
                <a:t>to file</a:t>
              </a:r>
            </a:p>
          </p:txBody>
        </p: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4AB8DFA2-C3DE-4CDF-82C8-BDE3320A5C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03433" y="3883131"/>
              <a:ext cx="3144005" cy="1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23378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</Words>
  <Application>Microsoft Office PowerPoint</Application>
  <PresentationFormat>Widescreen</PresentationFormat>
  <Paragraphs>10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2018-12-15T14:05:39Z</dcterms:created>
  <dcterms:modified xsi:type="dcterms:W3CDTF">2019-02-26T08:25:28Z</dcterms:modified>
</cp:coreProperties>
</file>