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93" d="100"/>
          <a:sy n="93" d="100"/>
        </p:scale>
        <p:origin x="951" y="76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ABF031D-5A30-4DBD-BEB9-6EC7D2E9F909}"/>
              </a:ext>
            </a:extLst>
          </p:cNvPr>
          <p:cNvGrpSpPr/>
          <p:nvPr/>
        </p:nvGrpSpPr>
        <p:grpSpPr>
          <a:xfrm>
            <a:off x="2434091" y="1600200"/>
            <a:ext cx="7723644" cy="3124200"/>
            <a:chOff x="910091" y="1600200"/>
            <a:chExt cx="7723644" cy="3124200"/>
          </a:xfrm>
        </p:grpSpPr>
        <p:sp>
          <p:nvSpPr>
            <p:cNvPr id="118" name="Rectangle 65"/>
            <p:cNvSpPr/>
            <p:nvPr/>
          </p:nvSpPr>
          <p:spPr>
            <a:xfrm>
              <a:off x="1143000" y="1600200"/>
              <a:ext cx="7490735" cy="3124200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825280" y="3463240"/>
              <a:ext cx="878211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UserPrefs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 rot="16200000">
              <a:off x="1661548" y="3097750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ModelManager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07" name="Elbow Connector 106"/>
            <p:cNvCxnSpPr>
              <a:cxnSpLocks/>
              <a:stCxn id="9" idx="1"/>
              <a:endCxn id="62" idx="2"/>
            </p:cNvCxnSpPr>
            <p:nvPr/>
          </p:nvCxnSpPr>
          <p:spPr>
            <a:xfrm rot="5400000" flipH="1" flipV="1">
              <a:off x="4131507" y="1281685"/>
              <a:ext cx="613122" cy="4459404"/>
            </a:xfrm>
            <a:prstGeom prst="bentConnector3">
              <a:avLst>
                <a:gd name="adj1" fmla="val -26668"/>
              </a:avLst>
            </a:prstGeom>
            <a:ln w="1905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9" name="Rectangle 62"/>
            <p:cNvSpPr/>
            <p:nvPr/>
          </p:nvSpPr>
          <p:spPr>
            <a:xfrm rot="16200000">
              <a:off x="956202" y="2861202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Model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rot="16200000">
              <a:off x="1626910" y="2952291"/>
              <a:ext cx="270504" cy="175523"/>
            </a:xfrm>
            <a:prstGeom prst="triangl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58" name="Straight Arrow Connector 57"/>
            <p:cNvCxnSpPr>
              <a:cxnSpLocks/>
              <a:stCxn id="42" idx="3"/>
              <a:endCxn id="2" idx="1"/>
            </p:cNvCxnSpPr>
            <p:nvPr/>
          </p:nvCxnSpPr>
          <p:spPr>
            <a:xfrm>
              <a:off x="2609828" y="3636620"/>
              <a:ext cx="215452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5" name="Elbow Connector 122"/>
            <p:cNvCxnSpPr/>
            <p:nvPr/>
          </p:nvCxnSpPr>
          <p:spPr>
            <a:xfrm>
              <a:off x="910091" y="3040053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120" idx="3"/>
            </p:cNvCxnSpPr>
            <p:nvPr/>
          </p:nvCxnSpPr>
          <p:spPr>
            <a:xfrm flipV="1">
              <a:off x="1849924" y="3040052"/>
              <a:ext cx="216105" cy="1"/>
            </a:xfrm>
            <a:prstGeom prst="line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Flowchart: Decision 96"/>
            <p:cNvSpPr/>
            <p:nvPr/>
          </p:nvSpPr>
          <p:spPr>
            <a:xfrm>
              <a:off x="2373780" y="3549930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6" name="Rectangle 8"/>
            <p:cNvSpPr/>
            <p:nvPr/>
          </p:nvSpPr>
          <p:spPr>
            <a:xfrm>
              <a:off x="2825280" y="2846162"/>
              <a:ext cx="1490560" cy="33485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VersionedAddressBook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8" idx="3"/>
              <a:endCxn id="46" idx="1"/>
            </p:cNvCxnSpPr>
            <p:nvPr/>
          </p:nvCxnSpPr>
          <p:spPr>
            <a:xfrm>
              <a:off x="2624360" y="3003033"/>
              <a:ext cx="200920" cy="10557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8" name="Flowchart: Decision 96"/>
            <p:cNvSpPr/>
            <p:nvPr/>
          </p:nvSpPr>
          <p:spPr>
            <a:xfrm>
              <a:off x="2388312" y="2916343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9" name="Rectangle 8"/>
            <p:cNvSpPr/>
            <p:nvPr/>
          </p:nvSpPr>
          <p:spPr>
            <a:xfrm>
              <a:off x="4692650" y="2846162"/>
              <a:ext cx="1186474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UniqueModuleList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51" name="Flowchart: Decision 96"/>
            <p:cNvSpPr/>
            <p:nvPr/>
          </p:nvSpPr>
          <p:spPr>
            <a:xfrm>
              <a:off x="4324972" y="2920532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2" name="Rectangle 8"/>
            <p:cNvSpPr/>
            <p:nvPr/>
          </p:nvSpPr>
          <p:spPr>
            <a:xfrm>
              <a:off x="6313677" y="2858066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rgbClr val="7030A0"/>
                  </a:solidFill>
                </a:rPr>
                <a:t>Module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63" name="Flowchart: Decision 96"/>
            <p:cNvSpPr/>
            <p:nvPr/>
          </p:nvSpPr>
          <p:spPr>
            <a:xfrm>
              <a:off x="5881886" y="2941676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64" name="Elbow Connector 63"/>
            <p:cNvCxnSpPr>
              <a:stCxn id="63" idx="3"/>
              <a:endCxn id="62" idx="1"/>
            </p:cNvCxnSpPr>
            <p:nvPr/>
          </p:nvCxnSpPr>
          <p:spPr>
            <a:xfrm>
              <a:off x="6117934" y="3028366"/>
              <a:ext cx="195743" cy="3080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6" name="Rectangle 8"/>
            <p:cNvSpPr/>
            <p:nvPr/>
          </p:nvSpPr>
          <p:spPr>
            <a:xfrm>
              <a:off x="7712397" y="2564238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Name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8" name="Flowchart: Decision 96"/>
            <p:cNvSpPr/>
            <p:nvPr/>
          </p:nvSpPr>
          <p:spPr>
            <a:xfrm>
              <a:off x="7041947" y="2948201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79" name="Elbow Connector 78"/>
            <p:cNvCxnSpPr>
              <a:cxnSpLocks/>
            </p:cNvCxnSpPr>
            <p:nvPr/>
          </p:nvCxnSpPr>
          <p:spPr>
            <a:xfrm flipV="1">
              <a:off x="7277995" y="2706821"/>
              <a:ext cx="434402" cy="327761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0" name="Rectangle 8"/>
            <p:cNvSpPr/>
            <p:nvPr/>
          </p:nvSpPr>
          <p:spPr>
            <a:xfrm>
              <a:off x="7712397" y="2887216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Phone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1" name="Elbow Connector 80"/>
            <p:cNvCxnSpPr>
              <a:stCxn id="78" idx="3"/>
              <a:endCxn id="80" idx="1"/>
            </p:cNvCxnSpPr>
            <p:nvPr/>
          </p:nvCxnSpPr>
          <p:spPr>
            <a:xfrm flipV="1">
              <a:off x="7277995" y="3030108"/>
              <a:ext cx="434402" cy="4783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3" name="Rectangle 8"/>
            <p:cNvSpPr/>
            <p:nvPr/>
          </p:nvSpPr>
          <p:spPr>
            <a:xfrm>
              <a:off x="7712397" y="3210194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Email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4" name="Elbow Connector 83"/>
            <p:cNvCxnSpPr>
              <a:stCxn id="78" idx="3"/>
              <a:endCxn id="83" idx="1"/>
            </p:cNvCxnSpPr>
            <p:nvPr/>
          </p:nvCxnSpPr>
          <p:spPr>
            <a:xfrm>
              <a:off x="7277995" y="3034891"/>
              <a:ext cx="434402" cy="318195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5" name="Rectangle 8"/>
            <p:cNvSpPr/>
            <p:nvPr/>
          </p:nvSpPr>
          <p:spPr>
            <a:xfrm>
              <a:off x="7712397" y="3533171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Address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6" name="Elbow Connector 85"/>
            <p:cNvCxnSpPr>
              <a:stCxn id="78" idx="3"/>
              <a:endCxn id="85" idx="1"/>
            </p:cNvCxnSpPr>
            <p:nvPr/>
          </p:nvCxnSpPr>
          <p:spPr>
            <a:xfrm>
              <a:off x="7277995" y="3034891"/>
              <a:ext cx="434402" cy="641172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7" name="Elbow Connector 63"/>
            <p:cNvCxnSpPr>
              <a:cxnSpLocks/>
              <a:stCxn id="99" idx="3"/>
            </p:cNvCxnSpPr>
            <p:nvPr/>
          </p:nvCxnSpPr>
          <p:spPr>
            <a:xfrm rot="16200000" flipH="1">
              <a:off x="3566454" y="2680653"/>
              <a:ext cx="274076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9" name="Isosceles Triangle 102"/>
            <p:cNvSpPr/>
            <p:nvPr/>
          </p:nvSpPr>
          <p:spPr>
            <a:xfrm rot="10800000" flipV="1">
              <a:off x="3562299" y="2386554"/>
              <a:ext cx="282387" cy="157062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100" name="Rectangle 8"/>
            <p:cNvSpPr/>
            <p:nvPr/>
          </p:nvSpPr>
          <p:spPr>
            <a:xfrm>
              <a:off x="1260922" y="1998350"/>
              <a:ext cx="1443661" cy="36439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ReadOnlyAddressBook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 rot="16200000">
              <a:off x="6362886" y="3586305"/>
              <a:ext cx="881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7030A0"/>
                  </a:solidFill>
                </a:rPr>
                <a:t>filtered list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22" name="Rectangle 8"/>
            <p:cNvSpPr/>
            <p:nvPr/>
          </p:nvSpPr>
          <p:spPr>
            <a:xfrm>
              <a:off x="2057401" y="4239491"/>
              <a:ext cx="1066800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ObservableList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24" name="Elbow Connector 122"/>
            <p:cNvCxnSpPr>
              <a:stCxn id="119" idx="1"/>
              <a:endCxn id="122" idx="1"/>
            </p:cNvCxnSpPr>
            <p:nvPr/>
          </p:nvCxnSpPr>
          <p:spPr>
            <a:xfrm rot="16200000" flipH="1">
              <a:off x="1364475" y="3719944"/>
              <a:ext cx="831471" cy="554381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429979" y="3111479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135256" y="3097917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73394" y="2756715"/>
              <a:ext cx="170110" cy="1375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30191" y="3667737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449896" y="3204826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52" name="Rectangle 8">
              <a:extLst>
                <a:ext uri="{FF2B5EF4-FFF2-40B4-BE49-F238E27FC236}">
                  <a16:creationId xmlns:a16="http://schemas.microsoft.com/office/drawing/2014/main" id="{ABDCDBD2-131A-4B66-A2F2-43BBEE82C773}"/>
                </a:ext>
              </a:extLst>
            </p:cNvPr>
            <p:cNvSpPr/>
            <p:nvPr/>
          </p:nvSpPr>
          <p:spPr>
            <a:xfrm>
              <a:off x="7712397" y="2228817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Tag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53" name="Elbow Connector 78">
              <a:extLst>
                <a:ext uri="{FF2B5EF4-FFF2-40B4-BE49-F238E27FC236}">
                  <a16:creationId xmlns:a16="http://schemas.microsoft.com/office/drawing/2014/main" id="{B97967F8-618A-448B-81FD-CDFD4AF0EC64}"/>
                </a:ext>
              </a:extLst>
            </p:cNvPr>
            <p:cNvCxnSpPr>
              <a:cxnSpLocks/>
              <a:stCxn id="78" idx="3"/>
              <a:endCxn id="52" idx="1"/>
            </p:cNvCxnSpPr>
            <p:nvPr/>
          </p:nvCxnSpPr>
          <p:spPr>
            <a:xfrm flipV="1">
              <a:off x="7277995" y="2371709"/>
              <a:ext cx="434402" cy="663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3FA9D57-880F-49C4-AD0B-A64E30D6F403}"/>
                </a:ext>
              </a:extLst>
            </p:cNvPr>
            <p:cNvSpPr txBox="1"/>
            <p:nvPr/>
          </p:nvSpPr>
          <p:spPr>
            <a:xfrm>
              <a:off x="7466243" y="2255711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55" name="Rectangle 8"/>
            <p:cNvSpPr/>
            <p:nvPr/>
          </p:nvSpPr>
          <p:spPr>
            <a:xfrm>
              <a:off x="3170181" y="1998350"/>
              <a:ext cx="1060683" cy="36439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AddressBook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60" name="Straight Arrow Connector 59"/>
            <p:cNvCxnSpPr>
              <a:cxnSpLocks/>
              <a:stCxn id="51" idx="1"/>
              <a:endCxn id="49" idx="1"/>
            </p:cNvCxnSpPr>
            <p:nvPr/>
          </p:nvCxnSpPr>
          <p:spPr>
            <a:xfrm>
              <a:off x="4324972" y="3007222"/>
              <a:ext cx="367678" cy="1232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8" name="Isosceles Triangle 102"/>
            <p:cNvSpPr/>
            <p:nvPr/>
          </p:nvSpPr>
          <p:spPr>
            <a:xfrm rot="16200000">
              <a:off x="2669073" y="2069158"/>
              <a:ext cx="271014" cy="187417"/>
            </a:xfrm>
            <a:prstGeom prst="triangle">
              <a:avLst>
                <a:gd name="adj" fmla="val 4451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69" name="Elbow Connector 63"/>
            <p:cNvCxnSpPr>
              <a:stCxn id="68" idx="3"/>
              <a:endCxn id="55" idx="1"/>
            </p:cNvCxnSpPr>
            <p:nvPr/>
          </p:nvCxnSpPr>
          <p:spPr>
            <a:xfrm>
              <a:off x="2898289" y="2177727"/>
              <a:ext cx="271892" cy="282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7" name="Rectangle 8">
              <a:extLst>
                <a:ext uri="{FF2B5EF4-FFF2-40B4-BE49-F238E27FC236}">
                  <a16:creationId xmlns:a16="http://schemas.microsoft.com/office/drawing/2014/main" id="{6A42DA50-9012-4391-9EF3-285E4FA3FCD8}"/>
                </a:ext>
              </a:extLst>
            </p:cNvPr>
            <p:cNvSpPr/>
            <p:nvPr/>
          </p:nvSpPr>
          <p:spPr>
            <a:xfrm>
              <a:off x="4238892" y="3460864"/>
              <a:ext cx="12934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ReadOnlyUserPrefs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59" name="Isosceles Triangle 102">
              <a:extLst>
                <a:ext uri="{FF2B5EF4-FFF2-40B4-BE49-F238E27FC236}">
                  <a16:creationId xmlns:a16="http://schemas.microsoft.com/office/drawing/2014/main" id="{B263B2D7-6E76-465E-B40E-7E2A46254A84}"/>
                </a:ext>
              </a:extLst>
            </p:cNvPr>
            <p:cNvSpPr/>
            <p:nvPr/>
          </p:nvSpPr>
          <p:spPr>
            <a:xfrm rot="5400000" flipH="1">
              <a:off x="3992636" y="3514414"/>
              <a:ext cx="271014" cy="221497"/>
            </a:xfrm>
            <a:prstGeom prst="triangle">
              <a:avLst>
                <a:gd name="adj" fmla="val 4451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67" name="Elbow Connector 63">
              <a:extLst>
                <a:ext uri="{FF2B5EF4-FFF2-40B4-BE49-F238E27FC236}">
                  <a16:creationId xmlns:a16="http://schemas.microsoft.com/office/drawing/2014/main" id="{BA3A25CD-7C1D-4B3B-B294-1B05ABCFECFD}"/>
                </a:ext>
              </a:extLst>
            </p:cNvPr>
            <p:cNvCxnSpPr>
              <a:cxnSpLocks/>
              <a:stCxn id="59" idx="3"/>
              <a:endCxn id="2" idx="3"/>
            </p:cNvCxnSpPr>
            <p:nvPr/>
          </p:nvCxnSpPr>
          <p:spPr>
            <a:xfrm rot="10800000">
              <a:off x="3703491" y="3636621"/>
              <a:ext cx="313904" cy="340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2019-02-26T08:25:40Z</dcterms:modified>
</cp:coreProperties>
</file>