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howGuides="1">
      <p:cViewPr varScale="1">
        <p:scale>
          <a:sx n="105" d="100"/>
          <a:sy n="105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CC36A38-C027-4CAA-BED0-6278A4176A68}"/>
              </a:ext>
            </a:extLst>
          </p:cNvPr>
          <p:cNvGrpSpPr/>
          <p:nvPr/>
        </p:nvGrpSpPr>
        <p:grpSpPr>
          <a:xfrm>
            <a:off x="1524000" y="1295400"/>
            <a:ext cx="9296400" cy="4000286"/>
            <a:chOff x="1524000" y="1295400"/>
            <a:chExt cx="9296400" cy="4000286"/>
          </a:xfrm>
        </p:grpSpPr>
        <p:sp>
          <p:nvSpPr>
            <p:cNvPr id="81" name="Rectangle 65"/>
            <p:cNvSpPr/>
            <p:nvPr/>
          </p:nvSpPr>
          <p:spPr>
            <a:xfrm>
              <a:off x="2209800" y="1295400"/>
              <a:ext cx="7252956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2369046" y="16107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096859" y="1974418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024851" y="2325112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4267200" y="1493509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CommandParser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880599" y="1978104"/>
              <a:ext cx="0" cy="169537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08591" y="2436297"/>
              <a:ext cx="174929" cy="112945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7745566" y="2626940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d:Delete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stCxn id="21" idx="0"/>
            </p:cNvCxnSpPr>
            <p:nvPr/>
          </p:nvCxnSpPr>
          <p:spPr>
            <a:xfrm>
              <a:off x="8296574" y="3088478"/>
              <a:ext cx="0" cy="194072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220374" y="3088479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05001" y="23287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177251" y="2436298"/>
              <a:ext cx="159651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4000" y="20574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execute(“delete 1”)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6781218" y="3017415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1583" y="35657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781800" y="3364481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94186" y="3557431"/>
              <a:ext cx="1596514" cy="537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828801" y="51054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9789896" y="1676400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3177252" y="3809517"/>
              <a:ext cx="50431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211452" y="3781200"/>
              <a:ext cx="161322" cy="1019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0305148" y="2015058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210800" y="3838798"/>
              <a:ext cx="152400" cy="1998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8374664" y="3838797"/>
              <a:ext cx="183613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8372774" y="4028850"/>
              <a:ext cx="1838026" cy="975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177252" y="4800600"/>
              <a:ext cx="50523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8508957" y="35814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rgbClr val="7030A0"/>
                  </a:solidFill>
                </a:rPr>
                <a:t>deleteModule</a:t>
              </a:r>
              <a:r>
                <a:rPr lang="en-US" dirty="0">
                  <a:solidFill>
                    <a:srgbClr val="7030A0"/>
                  </a:solidFill>
                </a:rPr>
                <a:t>(m)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371552" y="2971800"/>
              <a:ext cx="7670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/>
                <a:t>parse(“1”)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66982" y="2165122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parse(“delete 1”)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4137" y="4569523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123983" y="48526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8544246" y="4091486"/>
              <a:ext cx="15903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result:Command</a:t>
              </a:r>
              <a:r>
                <a:rPr lang="en-US" sz="1600" dirty="0">
                  <a:solidFill>
                    <a:schemeClr val="bg1"/>
                  </a:solidFill>
                </a:rPr>
                <a:t> 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301323" y="4553024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8382000" y="4724400"/>
              <a:ext cx="96662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197846" y="3341987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d</a:t>
              </a:r>
            </a:p>
          </p:txBody>
        </p:sp>
        <p:sp>
          <p:nvSpPr>
            <p:cNvPr id="40" name="Rectangle 62"/>
            <p:cNvSpPr/>
            <p:nvPr/>
          </p:nvSpPr>
          <p:spPr>
            <a:xfrm>
              <a:off x="5755982" y="2244040"/>
              <a:ext cx="1778201" cy="43203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DeleteCommand</a:t>
              </a:r>
              <a:endParaRPr lang="en-US" sz="16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86591" y="2971801"/>
              <a:ext cx="1597356" cy="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583948" y="2667001"/>
              <a:ext cx="205843" cy="1231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6" name="Straight Connector 45"/>
            <p:cNvCxnSpPr>
              <a:stCxn id="45" idx="0"/>
            </p:cNvCxnSpPr>
            <p:nvPr/>
          </p:nvCxnSpPr>
          <p:spPr>
            <a:xfrm>
              <a:off x="6686869" y="2667000"/>
              <a:ext cx="0" cy="99060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6583948" y="2971801"/>
              <a:ext cx="205843" cy="5334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023383" y="3499273"/>
              <a:ext cx="16672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382000" y="4343400"/>
              <a:ext cx="16224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936425" y="2487205"/>
              <a:ext cx="819556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983519" y="2790165"/>
              <a:ext cx="160042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557665" y="35137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2019-03-04T04:40:55Z</dcterms:created>
  <dcterms:modified xsi:type="dcterms:W3CDTF">2019-04-14T18:24:47Z</dcterms:modified>
</cp:coreProperties>
</file>