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67108B-2C66-4D5B-B268-F806662B8838}"/>
              </a:ext>
            </a:extLst>
          </p:cNvPr>
          <p:cNvGrpSpPr/>
          <p:nvPr/>
        </p:nvGrpSpPr>
        <p:grpSpPr>
          <a:xfrm>
            <a:off x="2434815" y="2146326"/>
            <a:ext cx="7358323" cy="2667001"/>
            <a:chOff x="2434815" y="2146326"/>
            <a:chExt cx="7358323" cy="2667001"/>
          </a:xfrm>
        </p:grpSpPr>
        <p:sp>
          <p:nvSpPr>
            <p:cNvPr id="2" name="Rectangle 62"/>
            <p:cNvSpPr/>
            <p:nvPr/>
          </p:nvSpPr>
          <p:spPr>
            <a:xfrm>
              <a:off x="3429001" y="2209800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3946261" y="2573472"/>
              <a:ext cx="0" cy="223618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874253" y="2924166"/>
              <a:ext cx="152400" cy="173309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2434815" y="2146326"/>
              <a:ext cx="324036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5084207" y="221715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5631023" y="2580824"/>
              <a:ext cx="0" cy="2232502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559015" y="3039018"/>
              <a:ext cx="152376" cy="147749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6739413" y="221346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286229" y="2577138"/>
              <a:ext cx="0" cy="223618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7214221" y="3143948"/>
              <a:ext cx="142006" cy="47651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2787009" y="2931520"/>
              <a:ext cx="10956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869305" y="2989204"/>
              <a:ext cx="8601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delete 1</a:t>
              </a: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>
              <a:off x="4042129" y="3039018"/>
              <a:ext cx="1516886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76219" y="3082866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flipV="1">
              <a:off x="5703031" y="3143949"/>
              <a:ext cx="153238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77702" y="3150453"/>
              <a:ext cx="134638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7030A0"/>
                  </a:solidFill>
                </a:rPr>
                <a:t>deleteModule</a:t>
              </a:r>
              <a:r>
                <a:rPr lang="en-US" sz="1400" dirty="0">
                  <a:solidFill>
                    <a:srgbClr val="7030A0"/>
                  </a:solidFill>
                </a:rPr>
                <a:t>(m)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5681837" y="3594126"/>
              <a:ext cx="15323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4026653" y="4507812"/>
              <a:ext cx="1532362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2787009" y="4657260"/>
              <a:ext cx="108724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62"/>
            <p:cNvSpPr/>
            <p:nvPr/>
          </p:nvSpPr>
          <p:spPr>
            <a:xfrm>
              <a:off x="8394619" y="2213466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>
              <a:cxnSpLocks/>
            </p:cNvCxnSpPr>
            <p:nvPr/>
          </p:nvCxnSpPr>
          <p:spPr>
            <a:xfrm>
              <a:off x="8941435" y="2538762"/>
              <a:ext cx="0" cy="227456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875124" y="3879151"/>
              <a:ext cx="124478" cy="4579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3" name="Straight Arrow Connector 62"/>
            <p:cNvCxnSpPr>
              <a:cxnSpLocks/>
              <a:stCxn id="55" idx="2"/>
            </p:cNvCxnSpPr>
            <p:nvPr/>
          </p:nvCxnSpPr>
          <p:spPr>
            <a:xfrm flipH="1" flipV="1">
              <a:off x="5711393" y="4336999"/>
              <a:ext cx="3225970" cy="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008157" y="3921005"/>
              <a:ext cx="246682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saveAddressBook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(</a:t>
              </a:r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AddressBook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85" name="Straight Connector 84"/>
            <p:cNvCxnSpPr>
              <a:cxnSpLocks/>
            </p:cNvCxnSpPr>
            <p:nvPr/>
          </p:nvCxnSpPr>
          <p:spPr>
            <a:xfrm>
              <a:off x="2596833" y="2712598"/>
              <a:ext cx="0" cy="210072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58" name="Group 57"/>
            <p:cNvGrpSpPr/>
            <p:nvPr/>
          </p:nvGrpSpPr>
          <p:grpSpPr>
            <a:xfrm flipH="1">
              <a:off x="8966979" y="3879150"/>
              <a:ext cx="217349" cy="430885"/>
              <a:chOff x="1028134" y="5612032"/>
              <a:chExt cx="217349" cy="270072"/>
            </a:xfrm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9254091" y="3724481"/>
              <a:ext cx="53904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AB8DFA2-C3DE-4CDF-82C8-BDE3320A5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434" y="3883132"/>
              <a:ext cx="31440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2019-03-04T04:40:24Z</dcterms:modified>
</cp:coreProperties>
</file>