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9" r:id="rId2"/>
    <p:sldMasterId id="2147483664" r:id="rId3"/>
    <p:sldMasterId id="2147483669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5" r:id="rId22"/>
    <p:sldId id="276" r:id="rId23"/>
  </p:sldIdLst>
  <p:sldSz cx="9144000" cy="5143500" type="screen16x9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80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78539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7319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4638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01958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69278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36597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03916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71235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38555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0138" y="95567"/>
            <a:ext cx="8012363" cy="53258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2000"/>
              </a:lnSpc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1502" y="1045914"/>
            <a:ext cx="8000997" cy="3321319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2250"/>
              </a:lnSpc>
              <a:defRPr sz="1500"/>
            </a:lvl1pPr>
            <a:lvl2pPr marL="0">
              <a:lnSpc>
                <a:spcPts val="2250"/>
              </a:lnSpc>
              <a:defRPr sz="1500"/>
            </a:lvl2pPr>
            <a:lvl3pPr marL="0">
              <a:lnSpc>
                <a:spcPts val="2250"/>
              </a:lnSpc>
              <a:defRPr sz="1500"/>
            </a:lvl3pPr>
            <a:lvl4pPr marL="318397" indent="-143824">
              <a:lnSpc>
                <a:spcPts val="2250"/>
              </a:lnSpc>
              <a:defRPr sz="1500"/>
            </a:lvl4pPr>
            <a:lvl5pPr marL="496937" indent="-152751">
              <a:lnSpc>
                <a:spcPts val="2250"/>
              </a:lnSpc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1504" y="716936"/>
            <a:ext cx="8000997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822960" y="2057401"/>
            <a:ext cx="7498080" cy="82295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3900"/>
            </a:lvl1pPr>
            <a:lvl2pPr algn="ctr">
              <a:spcBef>
                <a:spcPts val="0"/>
              </a:spcBef>
              <a:buSzPct val="100000"/>
              <a:defRPr sz="3900"/>
            </a:lvl2pPr>
            <a:lvl3pPr algn="ctr">
              <a:spcBef>
                <a:spcPts val="0"/>
              </a:spcBef>
              <a:buSzPct val="100000"/>
              <a:defRPr sz="3900"/>
            </a:lvl3pPr>
            <a:lvl4pPr algn="ctr">
              <a:spcBef>
                <a:spcPts val="0"/>
              </a:spcBef>
              <a:buSzPct val="100000"/>
              <a:defRPr sz="3900"/>
            </a:lvl4pPr>
            <a:lvl5pPr algn="ctr">
              <a:spcBef>
                <a:spcPts val="0"/>
              </a:spcBef>
              <a:buSzPct val="100000"/>
              <a:defRPr sz="3900"/>
            </a:lvl5pPr>
            <a:lvl6pPr algn="ctr">
              <a:spcBef>
                <a:spcPts val="0"/>
              </a:spcBef>
              <a:buSzPct val="100000"/>
              <a:defRPr sz="3900"/>
            </a:lvl6pPr>
            <a:lvl7pPr algn="ctr">
              <a:spcBef>
                <a:spcPts val="0"/>
              </a:spcBef>
              <a:buSzPct val="100000"/>
              <a:defRPr sz="3900"/>
            </a:lvl7pPr>
            <a:lvl8pPr algn="ctr">
              <a:spcBef>
                <a:spcPts val="0"/>
              </a:spcBef>
              <a:buSzPct val="100000"/>
              <a:defRPr sz="3900"/>
            </a:lvl8pPr>
            <a:lvl9pPr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645921" y="3086100"/>
            <a:ext cx="5852159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2600"/>
            </a:lvl1pPr>
            <a:lvl2pPr algn="ctr">
              <a:spcBef>
                <a:spcPts val="0"/>
              </a:spcBef>
              <a:buSzPct val="100000"/>
              <a:defRPr sz="2600"/>
            </a:lvl2pPr>
            <a:lvl3pPr algn="ctr">
              <a:spcBef>
                <a:spcPts val="0"/>
              </a:spcBef>
              <a:buSzPct val="100000"/>
              <a:defRPr sz="2600"/>
            </a:lvl3pPr>
            <a:lvl4pPr algn="ctr">
              <a:spcBef>
                <a:spcPts val="0"/>
              </a:spcBef>
              <a:buSzPct val="100000"/>
              <a:defRPr sz="2600"/>
            </a:lvl4pPr>
            <a:lvl5pPr algn="ctr">
              <a:spcBef>
                <a:spcPts val="0"/>
              </a:spcBef>
              <a:buSzPct val="100000"/>
              <a:defRPr sz="2600"/>
            </a:lvl5pPr>
            <a:lvl6pPr algn="ctr">
              <a:spcBef>
                <a:spcPts val="0"/>
              </a:spcBef>
              <a:buSzPct val="100000"/>
              <a:defRPr sz="2600"/>
            </a:lvl6pPr>
            <a:lvl7pPr algn="ctr">
              <a:spcBef>
                <a:spcPts val="0"/>
              </a:spcBef>
              <a:buSzPct val="100000"/>
              <a:defRPr sz="2600"/>
            </a:lvl7pPr>
            <a:lvl8pPr algn="ctr">
              <a:spcBef>
                <a:spcPts val="0"/>
              </a:spcBef>
              <a:buSzPct val="100000"/>
              <a:defRPr sz="2600"/>
            </a:lvl8pPr>
            <a:lvl9pPr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9224"/>
              <a:defRPr sz="3500"/>
            </a:lvl1pPr>
            <a:lvl2pPr>
              <a:spcBef>
                <a:spcPts val="0"/>
              </a:spcBef>
              <a:buSzPct val="99224"/>
              <a:defRPr sz="3500"/>
            </a:lvl2pPr>
            <a:lvl3pPr>
              <a:spcBef>
                <a:spcPts val="0"/>
              </a:spcBef>
              <a:buSzPct val="99224"/>
              <a:defRPr sz="3500"/>
            </a:lvl3pPr>
            <a:lvl4pPr>
              <a:spcBef>
                <a:spcPts val="0"/>
              </a:spcBef>
              <a:buSzPct val="99224"/>
              <a:defRPr sz="3500"/>
            </a:lvl4pPr>
            <a:lvl5pPr>
              <a:spcBef>
                <a:spcPts val="0"/>
              </a:spcBef>
              <a:buSzPct val="99224"/>
              <a:defRPr sz="3500"/>
            </a:lvl5pPr>
            <a:lvl6pPr>
              <a:spcBef>
                <a:spcPts val="0"/>
              </a:spcBef>
              <a:buSzPct val="99224"/>
              <a:defRPr sz="3500"/>
            </a:lvl6pPr>
            <a:lvl7pPr>
              <a:spcBef>
                <a:spcPts val="0"/>
              </a:spcBef>
              <a:buSzPct val="99224"/>
              <a:defRPr sz="3500"/>
            </a:lvl7pPr>
            <a:lvl8pPr>
              <a:spcBef>
                <a:spcPts val="0"/>
              </a:spcBef>
              <a:buSzPct val="99224"/>
              <a:defRPr sz="3500"/>
            </a:lvl8pPr>
            <a:lvl9pPr>
              <a:spcBef>
                <a:spcPts val="0"/>
              </a:spcBef>
              <a:buSzPct val="99224"/>
              <a:defRPr sz="35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234441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8765"/>
              <a:defRPr sz="2100"/>
            </a:lvl1pPr>
            <a:lvl2pPr>
              <a:spcBef>
                <a:spcPts val="0"/>
              </a:spcBef>
              <a:buSzPct val="98765"/>
              <a:defRPr sz="2100"/>
            </a:lvl2pPr>
            <a:lvl3pPr>
              <a:spcBef>
                <a:spcPts val="0"/>
              </a:spcBef>
              <a:buSzPct val="98765"/>
              <a:defRPr sz="2100"/>
            </a:lvl3pPr>
            <a:lvl4pPr>
              <a:spcBef>
                <a:spcPts val="0"/>
              </a:spcBef>
              <a:buSzPct val="98765"/>
              <a:defRPr sz="2100"/>
            </a:lvl4pPr>
            <a:lvl5pPr>
              <a:spcBef>
                <a:spcPts val="0"/>
              </a:spcBef>
              <a:buSzPct val="98765"/>
              <a:defRPr sz="2100"/>
            </a:lvl5pPr>
            <a:lvl6pPr>
              <a:spcBef>
                <a:spcPts val="0"/>
              </a:spcBef>
              <a:buSzPct val="98765"/>
              <a:defRPr sz="2100"/>
            </a:lvl6pPr>
            <a:lvl7pPr>
              <a:spcBef>
                <a:spcPts val="0"/>
              </a:spcBef>
              <a:buSzPct val="98765"/>
              <a:defRPr sz="2100"/>
            </a:lvl7pPr>
            <a:lvl8pPr>
              <a:spcBef>
                <a:spcPts val="0"/>
              </a:spcBef>
              <a:buSzPct val="98765"/>
              <a:defRPr sz="2100"/>
            </a:lvl8pPr>
            <a:lvl9pPr>
              <a:spcBef>
                <a:spcPts val="0"/>
              </a:spcBef>
              <a:buSzPct val="98765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187299"/>
            <a:ext cx="8001000" cy="685602"/>
          </a:xfrm>
          <a:prstGeom prst="rect">
            <a:avLst/>
          </a:prstGeom>
        </p:spPr>
        <p:txBody>
          <a:bodyPr vert="horz" lIns="0" tIns="0" rIns="57126" bIns="0"/>
          <a:lstStyle>
            <a:lvl1pPr>
              <a:lnSpc>
                <a:spcPts val="2999"/>
              </a:lnSpc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2080228"/>
            <a:ext cx="8001000" cy="2150335"/>
          </a:xfrm>
          <a:prstGeom prst="rect">
            <a:avLst/>
          </a:prstGeom>
        </p:spPr>
        <p:txBody>
          <a:bodyPr vert="horz" lIns="0" tIns="0" rIns="57126" bIns="0"/>
          <a:lstStyle>
            <a:lvl1pPr>
              <a:lnSpc>
                <a:spcPts val="2250"/>
              </a:lnSpc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822960" y="2057401"/>
            <a:ext cx="7498080" cy="82295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3900"/>
            </a:lvl1pPr>
            <a:lvl2pPr algn="ctr">
              <a:spcBef>
                <a:spcPts val="0"/>
              </a:spcBef>
              <a:buSzPct val="100000"/>
              <a:defRPr sz="3900"/>
            </a:lvl2pPr>
            <a:lvl3pPr algn="ctr">
              <a:spcBef>
                <a:spcPts val="0"/>
              </a:spcBef>
              <a:buSzPct val="100000"/>
              <a:defRPr sz="3900"/>
            </a:lvl3pPr>
            <a:lvl4pPr algn="ctr">
              <a:spcBef>
                <a:spcPts val="0"/>
              </a:spcBef>
              <a:buSzPct val="100000"/>
              <a:defRPr sz="3900"/>
            </a:lvl4pPr>
            <a:lvl5pPr algn="ctr">
              <a:spcBef>
                <a:spcPts val="0"/>
              </a:spcBef>
              <a:buSzPct val="100000"/>
              <a:defRPr sz="3900"/>
            </a:lvl5pPr>
            <a:lvl6pPr algn="ctr">
              <a:spcBef>
                <a:spcPts val="0"/>
              </a:spcBef>
              <a:buSzPct val="100000"/>
              <a:defRPr sz="3900"/>
            </a:lvl6pPr>
            <a:lvl7pPr algn="ctr">
              <a:spcBef>
                <a:spcPts val="0"/>
              </a:spcBef>
              <a:buSzPct val="100000"/>
              <a:defRPr sz="3900"/>
            </a:lvl7pPr>
            <a:lvl8pPr algn="ctr">
              <a:spcBef>
                <a:spcPts val="0"/>
              </a:spcBef>
              <a:buSzPct val="100000"/>
              <a:defRPr sz="3900"/>
            </a:lvl8pPr>
            <a:lvl9pPr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645921" y="3086100"/>
            <a:ext cx="5852159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2600"/>
            </a:lvl1pPr>
            <a:lvl2pPr algn="ctr">
              <a:spcBef>
                <a:spcPts val="0"/>
              </a:spcBef>
              <a:buSzPct val="100000"/>
              <a:defRPr sz="2600"/>
            </a:lvl2pPr>
            <a:lvl3pPr algn="ctr">
              <a:spcBef>
                <a:spcPts val="0"/>
              </a:spcBef>
              <a:buSzPct val="100000"/>
              <a:defRPr sz="2600"/>
            </a:lvl3pPr>
            <a:lvl4pPr algn="ctr">
              <a:spcBef>
                <a:spcPts val="0"/>
              </a:spcBef>
              <a:buSzPct val="100000"/>
              <a:defRPr sz="2600"/>
            </a:lvl4pPr>
            <a:lvl5pPr algn="ctr">
              <a:spcBef>
                <a:spcPts val="0"/>
              </a:spcBef>
              <a:buSzPct val="100000"/>
              <a:defRPr sz="2600"/>
            </a:lvl5pPr>
            <a:lvl6pPr algn="ctr">
              <a:spcBef>
                <a:spcPts val="0"/>
              </a:spcBef>
              <a:buSzPct val="100000"/>
              <a:defRPr sz="2600"/>
            </a:lvl6pPr>
            <a:lvl7pPr algn="ctr">
              <a:spcBef>
                <a:spcPts val="0"/>
              </a:spcBef>
              <a:buSzPct val="100000"/>
              <a:defRPr sz="2600"/>
            </a:lvl7pPr>
            <a:lvl8pPr algn="ctr">
              <a:spcBef>
                <a:spcPts val="0"/>
              </a:spcBef>
              <a:buSzPct val="100000"/>
              <a:defRPr sz="2600"/>
            </a:lvl8pPr>
            <a:lvl9pPr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9224"/>
              <a:defRPr sz="3500"/>
            </a:lvl1pPr>
            <a:lvl2pPr>
              <a:spcBef>
                <a:spcPts val="0"/>
              </a:spcBef>
              <a:buSzPct val="99224"/>
              <a:defRPr sz="3500"/>
            </a:lvl2pPr>
            <a:lvl3pPr>
              <a:spcBef>
                <a:spcPts val="0"/>
              </a:spcBef>
              <a:buSzPct val="99224"/>
              <a:defRPr sz="3500"/>
            </a:lvl3pPr>
            <a:lvl4pPr>
              <a:spcBef>
                <a:spcPts val="0"/>
              </a:spcBef>
              <a:buSzPct val="99224"/>
              <a:defRPr sz="3500"/>
            </a:lvl4pPr>
            <a:lvl5pPr>
              <a:spcBef>
                <a:spcPts val="0"/>
              </a:spcBef>
              <a:buSzPct val="99224"/>
              <a:defRPr sz="3500"/>
            </a:lvl5pPr>
            <a:lvl6pPr>
              <a:spcBef>
                <a:spcPts val="0"/>
              </a:spcBef>
              <a:buSzPct val="99224"/>
              <a:defRPr sz="3500"/>
            </a:lvl6pPr>
            <a:lvl7pPr>
              <a:spcBef>
                <a:spcPts val="0"/>
              </a:spcBef>
              <a:buSzPct val="99224"/>
              <a:defRPr sz="3500"/>
            </a:lvl7pPr>
            <a:lvl8pPr>
              <a:spcBef>
                <a:spcPts val="0"/>
              </a:spcBef>
              <a:buSzPct val="99224"/>
              <a:defRPr sz="3500"/>
            </a:lvl8pPr>
            <a:lvl9pPr>
              <a:spcBef>
                <a:spcPts val="0"/>
              </a:spcBef>
              <a:buSzPct val="99224"/>
              <a:defRPr sz="35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234441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8765"/>
              <a:defRPr sz="2100"/>
            </a:lvl1pPr>
            <a:lvl2pPr>
              <a:spcBef>
                <a:spcPts val="0"/>
              </a:spcBef>
              <a:buSzPct val="98765"/>
              <a:defRPr sz="2100"/>
            </a:lvl2pPr>
            <a:lvl3pPr>
              <a:spcBef>
                <a:spcPts val="0"/>
              </a:spcBef>
              <a:buSzPct val="98765"/>
              <a:defRPr sz="2100"/>
            </a:lvl3pPr>
            <a:lvl4pPr>
              <a:spcBef>
                <a:spcPts val="0"/>
              </a:spcBef>
              <a:buSzPct val="98765"/>
              <a:defRPr sz="2100"/>
            </a:lvl4pPr>
            <a:lvl5pPr>
              <a:spcBef>
                <a:spcPts val="0"/>
              </a:spcBef>
              <a:buSzPct val="98765"/>
              <a:defRPr sz="2100"/>
            </a:lvl5pPr>
            <a:lvl6pPr>
              <a:spcBef>
                <a:spcPts val="0"/>
              </a:spcBef>
              <a:buSzPct val="98765"/>
              <a:defRPr sz="2100"/>
            </a:lvl6pPr>
            <a:lvl7pPr>
              <a:spcBef>
                <a:spcPts val="0"/>
              </a:spcBef>
              <a:buSzPct val="98765"/>
              <a:defRPr sz="2100"/>
            </a:lvl7pPr>
            <a:lvl8pPr>
              <a:spcBef>
                <a:spcPts val="0"/>
              </a:spcBef>
              <a:buSzPct val="98765"/>
              <a:defRPr sz="2100"/>
            </a:lvl8pPr>
            <a:lvl9pPr>
              <a:spcBef>
                <a:spcPts val="0"/>
              </a:spcBef>
              <a:buSzPct val="98765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187299"/>
            <a:ext cx="8001000" cy="685602"/>
          </a:xfrm>
          <a:prstGeom prst="rect">
            <a:avLst/>
          </a:prstGeom>
        </p:spPr>
        <p:txBody>
          <a:bodyPr vert="horz" lIns="0" tIns="0" rIns="57120" bIns="0"/>
          <a:lstStyle>
            <a:lvl1pPr>
              <a:lnSpc>
                <a:spcPts val="2999"/>
              </a:lnSpc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2080229"/>
            <a:ext cx="8001000" cy="2150335"/>
          </a:xfrm>
          <a:prstGeom prst="rect">
            <a:avLst/>
          </a:prstGeom>
        </p:spPr>
        <p:txBody>
          <a:bodyPr vert="horz" lIns="0" tIns="0" rIns="57120" bIns="0"/>
          <a:lstStyle>
            <a:lvl1pPr>
              <a:lnSpc>
                <a:spcPts val="2250"/>
              </a:lnSpc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822960" y="2057401"/>
            <a:ext cx="7498080" cy="82295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3900"/>
            </a:lvl1pPr>
            <a:lvl2pPr algn="ctr">
              <a:spcBef>
                <a:spcPts val="0"/>
              </a:spcBef>
              <a:buSzPct val="100000"/>
              <a:defRPr sz="3900"/>
            </a:lvl2pPr>
            <a:lvl3pPr algn="ctr">
              <a:spcBef>
                <a:spcPts val="0"/>
              </a:spcBef>
              <a:buSzPct val="100000"/>
              <a:defRPr sz="3900"/>
            </a:lvl3pPr>
            <a:lvl4pPr algn="ctr">
              <a:spcBef>
                <a:spcPts val="0"/>
              </a:spcBef>
              <a:buSzPct val="100000"/>
              <a:defRPr sz="3900"/>
            </a:lvl4pPr>
            <a:lvl5pPr algn="ctr">
              <a:spcBef>
                <a:spcPts val="0"/>
              </a:spcBef>
              <a:buSzPct val="100000"/>
              <a:defRPr sz="3900"/>
            </a:lvl5pPr>
            <a:lvl6pPr algn="ctr">
              <a:spcBef>
                <a:spcPts val="0"/>
              </a:spcBef>
              <a:buSzPct val="100000"/>
              <a:defRPr sz="3900"/>
            </a:lvl6pPr>
            <a:lvl7pPr algn="ctr">
              <a:spcBef>
                <a:spcPts val="0"/>
              </a:spcBef>
              <a:buSzPct val="100000"/>
              <a:defRPr sz="3900"/>
            </a:lvl7pPr>
            <a:lvl8pPr algn="ctr">
              <a:spcBef>
                <a:spcPts val="0"/>
              </a:spcBef>
              <a:buSzPct val="100000"/>
              <a:defRPr sz="3900"/>
            </a:lvl8pPr>
            <a:lvl9pPr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645921" y="3086100"/>
            <a:ext cx="5852159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2600"/>
            </a:lvl1pPr>
            <a:lvl2pPr algn="ctr">
              <a:spcBef>
                <a:spcPts val="0"/>
              </a:spcBef>
              <a:buSzPct val="100000"/>
              <a:defRPr sz="2600"/>
            </a:lvl2pPr>
            <a:lvl3pPr algn="ctr">
              <a:spcBef>
                <a:spcPts val="0"/>
              </a:spcBef>
              <a:buSzPct val="100000"/>
              <a:defRPr sz="2600"/>
            </a:lvl3pPr>
            <a:lvl4pPr algn="ctr">
              <a:spcBef>
                <a:spcPts val="0"/>
              </a:spcBef>
              <a:buSzPct val="100000"/>
              <a:defRPr sz="2600"/>
            </a:lvl4pPr>
            <a:lvl5pPr algn="ctr">
              <a:spcBef>
                <a:spcPts val="0"/>
              </a:spcBef>
              <a:buSzPct val="100000"/>
              <a:defRPr sz="2600"/>
            </a:lvl5pPr>
            <a:lvl6pPr algn="ctr">
              <a:spcBef>
                <a:spcPts val="0"/>
              </a:spcBef>
              <a:buSzPct val="100000"/>
              <a:defRPr sz="2600"/>
            </a:lvl6pPr>
            <a:lvl7pPr algn="ctr">
              <a:spcBef>
                <a:spcPts val="0"/>
              </a:spcBef>
              <a:buSzPct val="100000"/>
              <a:defRPr sz="2600"/>
            </a:lvl7pPr>
            <a:lvl8pPr algn="ctr">
              <a:spcBef>
                <a:spcPts val="0"/>
              </a:spcBef>
              <a:buSzPct val="100000"/>
              <a:defRPr sz="2600"/>
            </a:lvl8pPr>
            <a:lvl9pPr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9224"/>
              <a:defRPr sz="3500"/>
            </a:lvl1pPr>
            <a:lvl2pPr>
              <a:spcBef>
                <a:spcPts val="0"/>
              </a:spcBef>
              <a:buSzPct val="99224"/>
              <a:defRPr sz="3500"/>
            </a:lvl2pPr>
            <a:lvl3pPr>
              <a:spcBef>
                <a:spcPts val="0"/>
              </a:spcBef>
              <a:buSzPct val="99224"/>
              <a:defRPr sz="3500"/>
            </a:lvl3pPr>
            <a:lvl4pPr>
              <a:spcBef>
                <a:spcPts val="0"/>
              </a:spcBef>
              <a:buSzPct val="99224"/>
              <a:defRPr sz="3500"/>
            </a:lvl4pPr>
            <a:lvl5pPr>
              <a:spcBef>
                <a:spcPts val="0"/>
              </a:spcBef>
              <a:buSzPct val="99224"/>
              <a:defRPr sz="3500"/>
            </a:lvl5pPr>
            <a:lvl6pPr>
              <a:spcBef>
                <a:spcPts val="0"/>
              </a:spcBef>
              <a:buSzPct val="99224"/>
              <a:defRPr sz="3500"/>
            </a:lvl6pPr>
            <a:lvl7pPr>
              <a:spcBef>
                <a:spcPts val="0"/>
              </a:spcBef>
              <a:buSzPct val="99224"/>
              <a:defRPr sz="3500"/>
            </a:lvl7pPr>
            <a:lvl8pPr>
              <a:spcBef>
                <a:spcPts val="0"/>
              </a:spcBef>
              <a:buSzPct val="99224"/>
              <a:defRPr sz="3500"/>
            </a:lvl8pPr>
            <a:lvl9pPr>
              <a:spcBef>
                <a:spcPts val="0"/>
              </a:spcBef>
              <a:buSzPct val="99224"/>
              <a:defRPr sz="35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234441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8765"/>
              <a:defRPr sz="2100"/>
            </a:lvl1pPr>
            <a:lvl2pPr>
              <a:spcBef>
                <a:spcPts val="0"/>
              </a:spcBef>
              <a:buSzPct val="98765"/>
              <a:defRPr sz="2100"/>
            </a:lvl2pPr>
            <a:lvl3pPr>
              <a:spcBef>
                <a:spcPts val="0"/>
              </a:spcBef>
              <a:buSzPct val="98765"/>
              <a:defRPr sz="2100"/>
            </a:lvl3pPr>
            <a:lvl4pPr>
              <a:spcBef>
                <a:spcPts val="0"/>
              </a:spcBef>
              <a:buSzPct val="98765"/>
              <a:defRPr sz="2100"/>
            </a:lvl4pPr>
            <a:lvl5pPr>
              <a:spcBef>
                <a:spcPts val="0"/>
              </a:spcBef>
              <a:buSzPct val="98765"/>
              <a:defRPr sz="2100"/>
            </a:lvl5pPr>
            <a:lvl6pPr>
              <a:spcBef>
                <a:spcPts val="0"/>
              </a:spcBef>
              <a:buSzPct val="98765"/>
              <a:defRPr sz="2100"/>
            </a:lvl6pPr>
            <a:lvl7pPr>
              <a:spcBef>
                <a:spcPts val="0"/>
              </a:spcBef>
              <a:buSzPct val="98765"/>
              <a:defRPr sz="2100"/>
            </a:lvl7pPr>
            <a:lvl8pPr>
              <a:spcBef>
                <a:spcPts val="0"/>
              </a:spcBef>
              <a:buSzPct val="98765"/>
              <a:defRPr sz="2100"/>
            </a:lvl8pPr>
            <a:lvl9pPr>
              <a:spcBef>
                <a:spcPts val="0"/>
              </a:spcBef>
              <a:buSzPct val="98765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0137" y="95566"/>
            <a:ext cx="8012363" cy="53258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2000"/>
              </a:lnSpc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1502" y="1045914"/>
            <a:ext cx="8000997" cy="3321319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2250"/>
              </a:lnSpc>
              <a:defRPr sz="1500"/>
            </a:lvl1pPr>
            <a:lvl2pPr marL="0">
              <a:lnSpc>
                <a:spcPts val="2250"/>
              </a:lnSpc>
              <a:defRPr sz="1500"/>
            </a:lvl2pPr>
            <a:lvl3pPr marL="0">
              <a:lnSpc>
                <a:spcPts val="2250"/>
              </a:lnSpc>
              <a:defRPr sz="1500"/>
            </a:lvl3pPr>
            <a:lvl4pPr marL="318433" indent="-143840">
              <a:lnSpc>
                <a:spcPts val="2250"/>
              </a:lnSpc>
              <a:defRPr sz="1500"/>
            </a:lvl4pPr>
            <a:lvl5pPr marL="496992" indent="-152768">
              <a:lnSpc>
                <a:spcPts val="2250"/>
              </a:lnSpc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1503" y="716936"/>
            <a:ext cx="8000997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3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14875"/>
            <a:ext cx="9144000" cy="4286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33" tIns="28566" rIns="57133" bIns="28566"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15" y="4818403"/>
            <a:ext cx="1000142" cy="2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08072" rtl="0" eaLnBrk="1" latinLnBrk="0" hangingPunct="1">
        <a:lnSpc>
          <a:spcPts val="2677"/>
        </a:lnSpc>
        <a:spcBef>
          <a:spcPct val="0"/>
        </a:spcBef>
        <a:buNone/>
        <a:defRPr sz="21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27" indent="-153027" algn="l" defTabSz="408072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471" indent="-154445" algn="l" defTabSz="408072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497" indent="-153027" algn="l" defTabSz="408072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393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464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536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607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14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1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28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357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428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50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5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71503" y="857250"/>
            <a:ext cx="80009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283768"/>
            <a:ext cx="2558957" cy="28575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/>
        </p:nvPicPr>
        <p:blipFill rotWithShape="1">
          <a:blip r:embed="rId7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5218895" y="1219460"/>
            <a:ext cx="3925108" cy="39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08027" rtl="0" eaLnBrk="1" latinLnBrk="0" hangingPunct="1">
        <a:lnSpc>
          <a:spcPts val="3214"/>
        </a:lnSpc>
        <a:spcBef>
          <a:spcPct val="0"/>
        </a:spcBef>
        <a:buNone/>
        <a:defRPr sz="27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08027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027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10" indent="-153010" algn="l" defTabSz="408027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436" indent="-154428" algn="l" defTabSz="408027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446" indent="-153010" algn="l" defTabSz="408027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144" indent="-204013" algn="l" defTabSz="40802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169" indent="-204013" algn="l" defTabSz="40802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196" indent="-204013" algn="l" defTabSz="40802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223" indent="-204013" algn="l" defTabSz="40802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27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051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78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105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131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156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182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210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14875"/>
            <a:ext cx="9144000" cy="4286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39" tIns="28569" rIns="57139" bIns="28569"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14" y="4818403"/>
            <a:ext cx="1000142" cy="2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08117" rtl="0" eaLnBrk="1" latinLnBrk="0" hangingPunct="1">
        <a:lnSpc>
          <a:spcPts val="2678"/>
        </a:lnSpc>
        <a:spcBef>
          <a:spcPct val="0"/>
        </a:spcBef>
        <a:buNone/>
        <a:defRPr sz="21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08117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117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43" indent="-153043" algn="l" defTabSz="408117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505" indent="-154462" algn="l" defTabSz="408117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549" indent="-153043" algn="l" defTabSz="408117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642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8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876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993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1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33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351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46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584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701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1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935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71502" y="857250"/>
            <a:ext cx="80009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283767"/>
            <a:ext cx="2558957" cy="28575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/>
        </p:nvPicPr>
        <p:blipFill rotWithShape="1"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5218894" y="1219459"/>
            <a:ext cx="3925108" cy="39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08072" rtl="0" eaLnBrk="1" latinLnBrk="0" hangingPunct="1">
        <a:lnSpc>
          <a:spcPts val="3214"/>
        </a:lnSpc>
        <a:spcBef>
          <a:spcPct val="0"/>
        </a:spcBef>
        <a:buNone/>
        <a:defRPr sz="27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27" indent="-153027" algn="l" defTabSz="408072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471" indent="-154445" algn="l" defTabSz="408072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497" indent="-153027" algn="l" defTabSz="408072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393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464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536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607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14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1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28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357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428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50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5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java.sun.com/j2ee/tutorial/1_3-fcs/doc/Servlet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theatlantic.com/past/docs/unbound/flashbks/computer/bushf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cs.usfca.edu/~srollins/cs212/form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Web Technologies Overview/Servlets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Servlets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Servlets are an API designed to make it easy to provide dynamic web applications in an object-oriented way.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jetty is a servlet container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web server and implementation of the servlet API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a URL to a Servlet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 parameters are parsed and packed into an object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code/headers are generated from response object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70924" y="203126"/>
            <a:ext cx="8661014" cy="66806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Overview</a:t>
            </a:r>
          </a:p>
        </p:txBody>
      </p:sp>
      <p:grpSp>
        <p:nvGrpSpPr>
          <p:cNvPr id="109" name="Shape 109"/>
          <p:cNvGrpSpPr/>
          <p:nvPr/>
        </p:nvGrpSpPr>
        <p:grpSpPr>
          <a:xfrm>
            <a:off x="1447792" y="1485901"/>
            <a:ext cx="6248392" cy="2400289"/>
            <a:chOff x="1447800" y="1981200"/>
            <a:chExt cx="6248400" cy="3200399"/>
          </a:xfrm>
        </p:grpSpPr>
        <p:sp>
          <p:nvSpPr>
            <p:cNvPr id="110" name="Shape 110"/>
            <p:cNvSpPr/>
            <p:nvPr/>
          </p:nvSpPr>
          <p:spPr>
            <a:xfrm>
              <a:off x="3048000" y="4648200"/>
              <a:ext cx="3276600" cy="5333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Server</a:t>
              </a:r>
            </a:p>
          </p:txBody>
        </p:sp>
        <p:sp>
          <p:nvSpPr>
            <p:cNvPr id="111" name="Shape 111"/>
            <p:cNvSpPr/>
            <p:nvPr/>
          </p:nvSpPr>
          <p:spPr>
            <a:xfrm rot="10800000">
              <a:off x="2514599" y="2819399"/>
              <a:ext cx="1447800" cy="175260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12" name="Shape 112"/>
            <p:cNvSpPr txBox="1"/>
            <p:nvPr/>
          </p:nvSpPr>
          <p:spPr>
            <a:xfrm>
              <a:off x="2057400" y="35052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doGet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1447800" y="1981200"/>
              <a:ext cx="1752600" cy="8381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Servlet 1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3810000" y="1981200"/>
              <a:ext cx="1752600" cy="8381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Servlet 2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5943600" y="1981200"/>
              <a:ext cx="1752600" cy="8381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Servlet 3</a:t>
              </a:r>
            </a:p>
          </p:txBody>
        </p:sp>
        <p:sp>
          <p:nvSpPr>
            <p:cNvPr id="116" name="Shape 116"/>
            <p:cNvSpPr/>
            <p:nvPr/>
          </p:nvSpPr>
          <p:spPr>
            <a:xfrm rot="10800000">
              <a:off x="4648200" y="2895600"/>
              <a:ext cx="0" cy="1676399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17" name="Shape 117"/>
            <p:cNvSpPr/>
            <p:nvPr/>
          </p:nvSpPr>
          <p:spPr>
            <a:xfrm rot="10800000" flipH="1">
              <a:off x="5562600" y="2819399"/>
              <a:ext cx="990599" cy="175260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18" name="Shape 118"/>
            <p:cNvSpPr txBox="1"/>
            <p:nvPr/>
          </p:nvSpPr>
          <p:spPr>
            <a:xfrm>
              <a:off x="3657600" y="31242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doPost</a:t>
              </a: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5105400" y="32004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doGet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70924" y="203126"/>
            <a:ext cx="8661014" cy="66806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Overview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x="1447792" y="1485901"/>
            <a:ext cx="6248392" cy="3144814"/>
            <a:chOff x="1447800" y="1981200"/>
            <a:chExt cx="6248400" cy="4193100"/>
          </a:xfrm>
        </p:grpSpPr>
        <p:sp>
          <p:nvSpPr>
            <p:cNvPr id="126" name="Shape 126"/>
            <p:cNvSpPr/>
            <p:nvPr/>
          </p:nvSpPr>
          <p:spPr>
            <a:xfrm>
              <a:off x="3048000" y="4648200"/>
              <a:ext cx="3278700" cy="15261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 rot="10800000">
              <a:off x="2514599" y="2819399"/>
              <a:ext cx="1447800" cy="175260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28" name="Shape 128"/>
            <p:cNvSpPr txBox="1"/>
            <p:nvPr/>
          </p:nvSpPr>
          <p:spPr>
            <a:xfrm>
              <a:off x="2057400" y="35052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doGet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1447800" y="1981200"/>
              <a:ext cx="1752600" cy="8381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Servlet 1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3810000" y="1981200"/>
              <a:ext cx="1752600" cy="8381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Servlet 2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5943600" y="1981200"/>
              <a:ext cx="1752600" cy="8381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Servlet 3</a:t>
              </a:r>
            </a:p>
          </p:txBody>
        </p:sp>
        <p:sp>
          <p:nvSpPr>
            <p:cNvPr id="132" name="Shape 132"/>
            <p:cNvSpPr/>
            <p:nvPr/>
          </p:nvSpPr>
          <p:spPr>
            <a:xfrm rot="10800000">
              <a:off x="4648200" y="2895600"/>
              <a:ext cx="0" cy="1676399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33" name="Shape 133"/>
            <p:cNvSpPr/>
            <p:nvPr/>
          </p:nvSpPr>
          <p:spPr>
            <a:xfrm rot="10800000" flipH="1">
              <a:off x="5562600" y="2819399"/>
              <a:ext cx="990599" cy="175260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34" name="Shape 134"/>
            <p:cNvSpPr txBox="1"/>
            <p:nvPr/>
          </p:nvSpPr>
          <p:spPr>
            <a:xfrm>
              <a:off x="3657600" y="31242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doPost</a:t>
              </a: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5105400" y="32004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doGet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3733800" y="5715000"/>
              <a:ext cx="2057400" cy="3810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Connector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3731884" y="4880590"/>
              <a:ext cx="2057400" cy="3810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ServletHandler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SimpleServletExample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/hello?name=&lt;name&gt;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a hello message customized with name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/goodbye?name=&lt;name&gt;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a goodbye message customized with name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Other Features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ResourceHandler - can be used to serve static pages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example FileServer class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 method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when Servlet is created, used to initialize state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see: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http://java.sun.com/j2ee/tutorial/1_3-fcs/doc/Servlets.html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Embedding Jetty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for development and/or single purpose applications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deploys jetty rather than the other way around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Alternative: deploy jetty and the deploy several applications using WAR files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Average Calculation Example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- prompt for user login (username) 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error message if redirected from another component of the app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verifyuser - verify the user info and redirect to addscores 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addscores - allow the user to enter a score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may submit or request average calculation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calcavg - calculate averages and display result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272814" y="204610"/>
            <a:ext cx="8666933" cy="891033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Design Overview</a:t>
            </a:r>
          </a:p>
          <a:p>
            <a:pPr>
              <a:lnSpc>
                <a:spcPct val="100000"/>
              </a:lnSpc>
            </a:pPr>
            <a:endParaRPr>
              <a:solidFill>
                <a:srgbClr val="000000"/>
              </a:solidFill>
              <a:ea typeface="Arial"/>
              <a:sym typeface="Arial"/>
            </a:endParaRPr>
          </a:p>
        </p:txBody>
      </p:sp>
      <p:grpSp>
        <p:nvGrpSpPr>
          <p:cNvPr id="173" name="Shape 173"/>
          <p:cNvGrpSpPr/>
          <p:nvPr/>
        </p:nvGrpSpPr>
        <p:grpSpPr>
          <a:xfrm>
            <a:off x="1020051" y="767664"/>
            <a:ext cx="7428250" cy="3855066"/>
            <a:chOff x="685800" y="838041"/>
            <a:chExt cx="8914889" cy="6171837"/>
          </a:xfrm>
        </p:grpSpPr>
        <p:sp>
          <p:nvSpPr>
            <p:cNvPr id="174" name="Shape 174"/>
            <p:cNvSpPr/>
            <p:nvPr/>
          </p:nvSpPr>
          <p:spPr>
            <a:xfrm>
              <a:off x="685800" y="838200"/>
              <a:ext cx="2666999" cy="1600199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LoginServlet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4876179" y="838041"/>
              <a:ext cx="2666999" cy="1600199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VerifyUserServlet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6552460" y="3047687"/>
              <a:ext cx="2666999" cy="1600199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AddScoresServlet</a:t>
              </a:r>
            </a:p>
          </p:txBody>
        </p:sp>
        <p:sp>
          <p:nvSpPr>
            <p:cNvPr id="177" name="Shape 177"/>
            <p:cNvSpPr/>
            <p:nvPr/>
          </p:nvSpPr>
          <p:spPr>
            <a:xfrm>
              <a:off x="4875624" y="5409678"/>
              <a:ext cx="2666999" cy="1600199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 err="1"/>
                <a:t>CalculateAverageServlet</a:t>
              </a:r>
              <a:endParaRPr lang="en-US" sz="12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3429000" y="1371600"/>
              <a:ext cx="1371599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79" name="Shape 179"/>
            <p:cNvSpPr txBox="1"/>
            <p:nvPr/>
          </p:nvSpPr>
          <p:spPr>
            <a:xfrm>
              <a:off x="3428801" y="99054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Login Info</a:t>
              </a:r>
            </a:p>
          </p:txBody>
        </p:sp>
        <p:sp>
          <p:nvSpPr>
            <p:cNvPr id="180" name="Shape 180"/>
            <p:cNvSpPr/>
            <p:nvPr/>
          </p:nvSpPr>
          <p:spPr>
            <a:xfrm rot="10800000">
              <a:off x="3352799" y="1752600"/>
              <a:ext cx="1447800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81" name="Shape 181"/>
            <p:cNvSpPr txBox="1"/>
            <p:nvPr/>
          </p:nvSpPr>
          <p:spPr>
            <a:xfrm>
              <a:off x="3429000" y="18288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No login info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7620000" y="1251793"/>
              <a:ext cx="575075" cy="1720000"/>
            </a:xfrm>
            <a:custGeom>
              <a:avLst/>
              <a:gdLst/>
              <a:ahLst/>
              <a:cxnLst/>
              <a:rect l="0" t="0" r="0" b="0"/>
              <a:pathLst>
                <a:path w="23003" h="68800" extrusionOk="0">
                  <a:moveTo>
                    <a:pt x="0" y="4792"/>
                  </a:moveTo>
                  <a:cubicBezTo>
                    <a:pt x="3556" y="4792"/>
                    <a:pt x="17780" y="-5876"/>
                    <a:pt x="21336" y="4792"/>
                  </a:cubicBezTo>
                  <a:cubicBezTo>
                    <a:pt x="24892" y="15460"/>
                    <a:pt x="21336" y="58132"/>
                    <a:pt x="21336" y="68800"/>
                  </a:cubicBezTo>
                </a:path>
              </a:pathLst>
            </a:cu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183" name="Shape 183"/>
            <p:cNvSpPr txBox="1"/>
            <p:nvPr/>
          </p:nvSpPr>
          <p:spPr>
            <a:xfrm>
              <a:off x="8229089" y="1523895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Valid Login - Redirect</a:t>
              </a:r>
            </a:p>
          </p:txBody>
        </p:sp>
        <p:sp>
          <p:nvSpPr>
            <p:cNvPr id="184" name="Shape 184"/>
            <p:cNvSpPr/>
            <p:nvPr/>
          </p:nvSpPr>
          <p:spPr>
            <a:xfrm rot="10800000">
              <a:off x="3200273" y="2514657"/>
              <a:ext cx="3352499" cy="914099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85" name="Shape 185"/>
            <p:cNvSpPr txBox="1"/>
            <p:nvPr/>
          </p:nvSpPr>
          <p:spPr>
            <a:xfrm>
              <a:off x="5029200" y="27432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Not logged in</a:t>
              </a:r>
            </a:p>
          </p:txBody>
        </p:sp>
        <p:sp>
          <p:nvSpPr>
            <p:cNvPr id="186" name="Shape 186"/>
            <p:cNvSpPr/>
            <p:nvPr/>
          </p:nvSpPr>
          <p:spPr>
            <a:xfrm>
              <a:off x="5983684" y="3810000"/>
              <a:ext cx="569525" cy="457200"/>
            </a:xfrm>
            <a:custGeom>
              <a:avLst/>
              <a:gdLst/>
              <a:ahLst/>
              <a:cxnLst/>
              <a:rect l="0" t="0" r="0" b="0"/>
              <a:pathLst>
                <a:path w="22781" h="18288" extrusionOk="0">
                  <a:moveTo>
                    <a:pt x="22781" y="18288"/>
                  </a:moveTo>
                  <a:cubicBezTo>
                    <a:pt x="19225" y="17780"/>
                    <a:pt x="4493" y="17780"/>
                    <a:pt x="1445" y="15240"/>
                  </a:cubicBezTo>
                  <a:cubicBezTo>
                    <a:pt x="-1603" y="12700"/>
                    <a:pt x="937" y="5588"/>
                    <a:pt x="4493" y="3048"/>
                  </a:cubicBezTo>
                  <a:cubicBezTo>
                    <a:pt x="8049" y="508"/>
                    <a:pt x="19733" y="508"/>
                    <a:pt x="22781" y="0"/>
                  </a:cubicBezTo>
                </a:path>
              </a:pathLst>
            </a:cu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187" name="Shape 187"/>
            <p:cNvSpPr txBox="1"/>
            <p:nvPr/>
          </p:nvSpPr>
          <p:spPr>
            <a:xfrm>
              <a:off x="4571761" y="3809757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Submit - valid or invalid data</a:t>
              </a:r>
            </a:p>
          </p:txBody>
        </p:sp>
        <p:sp>
          <p:nvSpPr>
            <p:cNvPr id="188" name="Shape 188"/>
            <p:cNvSpPr/>
            <p:nvPr/>
          </p:nvSpPr>
          <p:spPr>
            <a:xfrm flipH="1">
              <a:off x="7315200" y="4724400"/>
              <a:ext cx="609599" cy="685799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89" name="Shape 189"/>
            <p:cNvSpPr txBox="1"/>
            <p:nvPr/>
          </p:nvSpPr>
          <p:spPr>
            <a:xfrm>
              <a:off x="7543800" y="48768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Calculate Average</a:t>
              </a:r>
            </a:p>
          </p:txBody>
        </p:sp>
        <p:sp>
          <p:nvSpPr>
            <p:cNvPr id="190" name="Shape 190"/>
            <p:cNvSpPr/>
            <p:nvPr/>
          </p:nvSpPr>
          <p:spPr>
            <a:xfrm rot="10800000">
              <a:off x="2743200" y="2514600"/>
              <a:ext cx="2133599" cy="2971799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91" name="Shape 191"/>
            <p:cNvSpPr txBox="1"/>
            <p:nvPr/>
          </p:nvSpPr>
          <p:spPr>
            <a:xfrm>
              <a:off x="3200062" y="5105211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Not logged in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Observations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is a Singleton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Give it a try!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Download example, get it to run 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 system to print a list of scores submitted so far and scores used to calculate final average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Brief Web History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72814" y="1234710"/>
            <a:ext cx="8666933" cy="3762653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1945 - Vannevar Bush </a:t>
            </a:r>
            <a:r>
              <a:rPr lang="en-US" i="1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As We May Think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1980s - Tim Berners-Lee writes about the idea of </a:t>
            </a:r>
            <a:r>
              <a:rPr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linking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together information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1990s -  Development of web technologies (browsers, etc)</a:t>
            </a:r>
          </a:p>
          <a:p>
            <a:pPr>
              <a:lnSpc>
                <a:spcPct val="100000"/>
              </a:lnSpc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sz="17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http://www.w3.org/2004/Talks/w3c10-HowItAllStarted/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Static Web Pages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files stored on disk (HTML, images,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 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listen for HTTP requests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path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 and return contents of specified file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use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web applications you use are </a:t>
            </a:r>
            <a:r>
              <a:rPr lang="en-US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twitter, news sites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Components</a:t>
            </a:r>
          </a:p>
        </p:txBody>
      </p:sp>
      <p:grpSp>
        <p:nvGrpSpPr>
          <p:cNvPr id="37" name="Shape 37"/>
          <p:cNvGrpSpPr/>
          <p:nvPr/>
        </p:nvGrpSpPr>
        <p:grpSpPr>
          <a:xfrm>
            <a:off x="1113185" y="903836"/>
            <a:ext cx="7092511" cy="3547681"/>
            <a:chOff x="533141" y="838085"/>
            <a:chExt cx="8913950" cy="6248137"/>
          </a:xfrm>
        </p:grpSpPr>
        <p:sp>
          <p:nvSpPr>
            <p:cNvPr id="38" name="Shape 38"/>
            <p:cNvSpPr/>
            <p:nvPr/>
          </p:nvSpPr>
          <p:spPr>
            <a:xfrm>
              <a:off x="533141" y="3352179"/>
              <a:ext cx="5562600" cy="12954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Web Server</a:t>
              </a:r>
            </a:p>
          </p:txBody>
        </p:sp>
        <p:sp>
          <p:nvSpPr>
            <p:cNvPr id="39" name="Shape 39"/>
            <p:cNvSpPr/>
            <p:nvPr/>
          </p:nvSpPr>
          <p:spPr>
            <a:xfrm>
              <a:off x="6780092" y="3047469"/>
              <a:ext cx="2666999" cy="18288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Storage</a:t>
              </a:r>
            </a:p>
          </p:txBody>
        </p:sp>
        <p:sp>
          <p:nvSpPr>
            <p:cNvPr id="40" name="Shape 40"/>
            <p:cNvSpPr/>
            <p:nvPr/>
          </p:nvSpPr>
          <p:spPr>
            <a:xfrm>
              <a:off x="2057266" y="5790823"/>
              <a:ext cx="5714999" cy="12954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Operating System</a:t>
              </a:r>
            </a:p>
          </p:txBody>
        </p:sp>
        <p:sp>
          <p:nvSpPr>
            <p:cNvPr id="41" name="Shape 41"/>
            <p:cNvSpPr/>
            <p:nvPr/>
          </p:nvSpPr>
          <p:spPr>
            <a:xfrm>
              <a:off x="838016" y="838085"/>
              <a:ext cx="8305199" cy="1219199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Development Platform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76324" y="207496"/>
            <a:ext cx="8659913" cy="906576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App Engine/Amazon Web Services</a:t>
            </a:r>
          </a:p>
          <a:p>
            <a:pPr>
              <a:lnSpc>
                <a:spcPct val="100000"/>
              </a:lnSpc>
            </a:pPr>
            <a:endParaRPr>
              <a:solidFill>
                <a:srgbClr val="000000"/>
              </a:solidFill>
              <a:ea typeface="Arial"/>
              <a:sym typeface="Arial"/>
            </a:endParaRPr>
          </a:p>
        </p:txBody>
      </p:sp>
      <p:grpSp>
        <p:nvGrpSpPr>
          <p:cNvPr id="47" name="Shape 47"/>
          <p:cNvGrpSpPr/>
          <p:nvPr/>
        </p:nvGrpSpPr>
        <p:grpSpPr>
          <a:xfrm>
            <a:off x="1021556" y="835219"/>
            <a:ext cx="7286978" cy="4156261"/>
            <a:chOff x="456720" y="228431"/>
            <a:chExt cx="8610241" cy="6400968"/>
          </a:xfrm>
        </p:grpSpPr>
        <p:sp>
          <p:nvSpPr>
            <p:cNvPr id="48" name="Shape 48"/>
            <p:cNvSpPr/>
            <p:nvPr/>
          </p:nvSpPr>
          <p:spPr>
            <a:xfrm>
              <a:off x="456720" y="2133251"/>
              <a:ext cx="8306279" cy="4496147"/>
            </a:xfrm>
            <a:prstGeom prst="cloud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761761" y="228431"/>
              <a:ext cx="8305199" cy="1219199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Development Platform</a:t>
              </a:r>
            </a:p>
          </p:txBody>
        </p:sp>
        <p:sp>
          <p:nvSpPr>
            <p:cNvPr id="50" name="Shape 50"/>
            <p:cNvSpPr/>
            <p:nvPr/>
          </p:nvSpPr>
          <p:spPr>
            <a:xfrm>
              <a:off x="1828627" y="4495154"/>
              <a:ext cx="2057400" cy="1371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Server</a:t>
              </a:r>
            </a:p>
          </p:txBody>
        </p:sp>
        <p:sp>
          <p:nvSpPr>
            <p:cNvPr id="51" name="Shape 51"/>
            <p:cNvSpPr/>
            <p:nvPr/>
          </p:nvSpPr>
          <p:spPr>
            <a:xfrm>
              <a:off x="4571058" y="4494856"/>
              <a:ext cx="2057400" cy="1371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Server</a:t>
              </a:r>
            </a:p>
          </p:txBody>
        </p:sp>
        <p:sp>
          <p:nvSpPr>
            <p:cNvPr id="52" name="Shape 52"/>
            <p:cNvSpPr/>
            <p:nvPr/>
          </p:nvSpPr>
          <p:spPr>
            <a:xfrm>
              <a:off x="2589967" y="2894859"/>
              <a:ext cx="2057400" cy="1371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Server</a:t>
              </a:r>
            </a:p>
          </p:txBody>
        </p:sp>
        <p:sp>
          <p:nvSpPr>
            <p:cNvPr id="53" name="Shape 53"/>
            <p:cNvSpPr/>
            <p:nvPr/>
          </p:nvSpPr>
          <p:spPr>
            <a:xfrm>
              <a:off x="5027375" y="2818367"/>
              <a:ext cx="2057400" cy="1371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Server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2814" y="204610"/>
            <a:ext cx="8666933" cy="891033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Dynamic Web Pages - Server Side</a:t>
            </a:r>
          </a:p>
          <a:p>
            <a:pPr>
              <a:lnSpc>
                <a:spcPct val="100000"/>
              </a:lnSpc>
            </a:pPr>
            <a:endParaRPr>
              <a:solidFill>
                <a:srgbClr val="000000"/>
              </a:solidFill>
              <a:ea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72813" y="1234255"/>
            <a:ext cx="8677777" cy="4046321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LAMP 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Linux, Apache,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PHP/Perl/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Note, the client sees only the HTML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grpSp>
        <p:nvGrpSpPr>
          <p:cNvPr id="60" name="Shape 60"/>
          <p:cNvGrpSpPr/>
          <p:nvPr/>
        </p:nvGrpSpPr>
        <p:grpSpPr>
          <a:xfrm>
            <a:off x="374690" y="761078"/>
            <a:ext cx="7715233" cy="2196483"/>
            <a:chOff x="685800" y="2286000"/>
            <a:chExt cx="8229600" cy="3123899"/>
          </a:xfrm>
        </p:grpSpPr>
        <p:sp>
          <p:nvSpPr>
            <p:cNvPr id="61" name="Shape 61"/>
            <p:cNvSpPr/>
            <p:nvPr/>
          </p:nvSpPr>
          <p:spPr>
            <a:xfrm>
              <a:off x="685800" y="2362200"/>
              <a:ext cx="2590800" cy="16763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Client</a:t>
              </a:r>
            </a:p>
          </p:txBody>
        </p:sp>
        <p:sp>
          <p:nvSpPr>
            <p:cNvPr id="62" name="Shape 62"/>
            <p:cNvSpPr/>
            <p:nvPr/>
          </p:nvSpPr>
          <p:spPr>
            <a:xfrm>
              <a:off x="6019800" y="2286000"/>
              <a:ext cx="2895600" cy="18288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Server</a:t>
              </a:r>
            </a:p>
          </p:txBody>
        </p:sp>
        <p:sp>
          <p:nvSpPr>
            <p:cNvPr id="63" name="Shape 63"/>
            <p:cNvSpPr/>
            <p:nvPr/>
          </p:nvSpPr>
          <p:spPr>
            <a:xfrm>
              <a:off x="3429000" y="3048000"/>
              <a:ext cx="2438399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64" name="Shape 64"/>
            <p:cNvSpPr/>
            <p:nvPr/>
          </p:nvSpPr>
          <p:spPr>
            <a:xfrm>
              <a:off x="6620271" y="4191000"/>
              <a:ext cx="850500" cy="768350"/>
            </a:xfrm>
            <a:custGeom>
              <a:avLst/>
              <a:gdLst/>
              <a:ahLst/>
              <a:cxnLst/>
              <a:rect l="0" t="0" r="0" b="0"/>
              <a:pathLst>
                <a:path w="34020" h="30734" extrusionOk="0">
                  <a:moveTo>
                    <a:pt x="6461" y="0"/>
                  </a:moveTo>
                  <a:cubicBezTo>
                    <a:pt x="5445" y="3556"/>
                    <a:pt x="-1667" y="16256"/>
                    <a:pt x="365" y="21336"/>
                  </a:cubicBezTo>
                  <a:cubicBezTo>
                    <a:pt x="2397" y="26416"/>
                    <a:pt x="13065" y="31496"/>
                    <a:pt x="18653" y="30480"/>
                  </a:cubicBezTo>
                  <a:cubicBezTo>
                    <a:pt x="24241" y="29464"/>
                    <a:pt x="32877" y="20320"/>
                    <a:pt x="33893" y="15240"/>
                  </a:cubicBezTo>
                  <a:cubicBezTo>
                    <a:pt x="34909" y="10160"/>
                    <a:pt x="26273" y="2540"/>
                    <a:pt x="24749" y="0"/>
                  </a:cubicBezTo>
                </a:path>
              </a:pathLst>
            </a:cu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65" name="Shape 65"/>
            <p:cNvSpPr/>
            <p:nvPr/>
          </p:nvSpPr>
          <p:spPr>
            <a:xfrm rot="10800000">
              <a:off x="3428999" y="3581400"/>
              <a:ext cx="2362200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66" name="Shape 66"/>
            <p:cNvSpPr txBox="1"/>
            <p:nvPr/>
          </p:nvSpPr>
          <p:spPr>
            <a:xfrm>
              <a:off x="3657600" y="2514441"/>
              <a:ext cx="1904699" cy="380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1. Request Page</a:t>
              </a:r>
            </a:p>
          </p:txBody>
        </p:sp>
        <p:sp>
          <p:nvSpPr>
            <p:cNvPr id="67" name="Shape 67"/>
            <p:cNvSpPr txBox="1"/>
            <p:nvPr/>
          </p:nvSpPr>
          <p:spPr>
            <a:xfrm>
              <a:off x="3810000" y="3657900"/>
              <a:ext cx="1904699" cy="380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3. HTML Response</a:t>
              </a:r>
            </a:p>
          </p:txBody>
        </p:sp>
        <p:sp>
          <p:nvSpPr>
            <p:cNvPr id="68" name="Shape 68"/>
            <p:cNvSpPr txBox="1"/>
            <p:nvPr/>
          </p:nvSpPr>
          <p:spPr>
            <a:xfrm>
              <a:off x="6172200" y="4876800"/>
              <a:ext cx="1599600" cy="533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2. Execute Code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Python/PHP    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python code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print statements to generate the HTML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Servlets will look like a Java version of this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 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out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contains snippets of code 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Server Pages (JSP) use a similar model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Dynamic Web Pages - Client Side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74321" y="2037613"/>
            <a:ext cx="8666933" cy="2862287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may still generate response dynamically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sees both HTML and code 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could be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executes code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grpSp>
        <p:nvGrpSpPr>
          <p:cNvPr id="81" name="Shape 81"/>
          <p:cNvGrpSpPr/>
          <p:nvPr/>
        </p:nvGrpSpPr>
        <p:grpSpPr>
          <a:xfrm>
            <a:off x="374690" y="761077"/>
            <a:ext cx="7715233" cy="2196692"/>
            <a:chOff x="685800" y="2286000"/>
            <a:chExt cx="8229600" cy="3124200"/>
          </a:xfrm>
        </p:grpSpPr>
        <p:sp>
          <p:nvSpPr>
            <p:cNvPr id="82" name="Shape 82"/>
            <p:cNvSpPr/>
            <p:nvPr/>
          </p:nvSpPr>
          <p:spPr>
            <a:xfrm>
              <a:off x="685800" y="2362200"/>
              <a:ext cx="2590800" cy="16763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Client</a:t>
              </a:r>
            </a:p>
          </p:txBody>
        </p:sp>
        <p:sp>
          <p:nvSpPr>
            <p:cNvPr id="83" name="Shape 83"/>
            <p:cNvSpPr/>
            <p:nvPr/>
          </p:nvSpPr>
          <p:spPr>
            <a:xfrm>
              <a:off x="6019800" y="2286000"/>
              <a:ext cx="2895600" cy="18288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Server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3429000" y="3048000"/>
              <a:ext cx="2438399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85" name="Shape 85"/>
            <p:cNvSpPr/>
            <p:nvPr/>
          </p:nvSpPr>
          <p:spPr>
            <a:xfrm rot="10800000">
              <a:off x="3428999" y="3581400"/>
              <a:ext cx="2362200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86" name="Shape 86"/>
            <p:cNvSpPr txBox="1"/>
            <p:nvPr/>
          </p:nvSpPr>
          <p:spPr>
            <a:xfrm>
              <a:off x="3657600" y="2514441"/>
              <a:ext cx="1904699" cy="380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1. Request Page</a:t>
              </a:r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3504951" y="3429061"/>
              <a:ext cx="2361599" cy="1218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3. HTML, Javascript, Applet, Flash Reponse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6781356" y="4190726"/>
              <a:ext cx="675275" cy="716150"/>
            </a:xfrm>
            <a:custGeom>
              <a:avLst/>
              <a:gdLst/>
              <a:ahLst/>
              <a:cxnLst/>
              <a:rect l="0" t="0" r="0" b="0"/>
              <a:pathLst>
                <a:path w="27011" h="28646" extrusionOk="0">
                  <a:moveTo>
                    <a:pt x="1905" y="0"/>
                  </a:moveTo>
                  <a:cubicBezTo>
                    <a:pt x="1905" y="4572"/>
                    <a:pt x="-2159" y="23876"/>
                    <a:pt x="1905" y="27432"/>
                  </a:cubicBezTo>
                  <a:cubicBezTo>
                    <a:pt x="5969" y="30988"/>
                    <a:pt x="23241" y="25908"/>
                    <a:pt x="26289" y="21336"/>
                  </a:cubicBezTo>
                  <a:cubicBezTo>
                    <a:pt x="29337" y="16764"/>
                    <a:pt x="21209" y="3556"/>
                    <a:pt x="20193" y="0"/>
                  </a:cubicBezTo>
                </a:path>
              </a:pathLst>
            </a:cu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89" name="Shape 89"/>
            <p:cNvSpPr/>
            <p:nvPr/>
          </p:nvSpPr>
          <p:spPr>
            <a:xfrm>
              <a:off x="1599305" y="4190444"/>
              <a:ext cx="675275" cy="716150"/>
            </a:xfrm>
            <a:custGeom>
              <a:avLst/>
              <a:gdLst/>
              <a:ahLst/>
              <a:cxnLst/>
              <a:rect l="0" t="0" r="0" b="0"/>
              <a:pathLst>
                <a:path w="27011" h="28646" extrusionOk="0">
                  <a:moveTo>
                    <a:pt x="1905" y="0"/>
                  </a:moveTo>
                  <a:cubicBezTo>
                    <a:pt x="1905" y="4572"/>
                    <a:pt x="-2159" y="23876"/>
                    <a:pt x="1905" y="27432"/>
                  </a:cubicBezTo>
                  <a:cubicBezTo>
                    <a:pt x="5969" y="30988"/>
                    <a:pt x="23241" y="25908"/>
                    <a:pt x="26289" y="21336"/>
                  </a:cubicBezTo>
                  <a:cubicBezTo>
                    <a:pt x="29337" y="16764"/>
                    <a:pt x="21209" y="3556"/>
                    <a:pt x="20193" y="0"/>
                  </a:cubicBezTo>
                </a:path>
              </a:pathLst>
            </a:cu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90" name="Shape 90"/>
            <p:cNvSpPr txBox="1"/>
            <p:nvPr/>
          </p:nvSpPr>
          <p:spPr>
            <a:xfrm>
              <a:off x="6324600" y="49530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2. Response Generated</a:t>
              </a:r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1219066" y="4952369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4. Code Executed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Web Frameworks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Django - python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Pylons - python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Rails - ruby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to reuse code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to adhere to standard models (MVC)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convenient configuration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mapping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 mapping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USF_widescreen_v03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USF_widescreen_v03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USF_widescreen_v03.thmx</Template>
  <TotalTime>10</TotalTime>
  <Words>349</Words>
  <Application>Microsoft Macintosh PowerPoint</Application>
  <PresentationFormat>On-screen Show (16:9)</PresentationFormat>
  <Paragraphs>165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USF_widescreen_v03</vt:lpstr>
      <vt:lpstr>USF titles and dividers</vt:lpstr>
      <vt:lpstr>1_USF_widescreen_v03</vt:lpstr>
      <vt:lpstr>1_USF titles and dividers</vt:lpstr>
      <vt:lpstr>PowerPoint Presentation</vt:lpstr>
      <vt:lpstr>Brief Web History</vt:lpstr>
      <vt:lpstr>Static Web Pages</vt:lpstr>
      <vt:lpstr>Components</vt:lpstr>
      <vt:lpstr>App Engine/Amazon Web Services </vt:lpstr>
      <vt:lpstr>Dynamic Web Pages - Server Side </vt:lpstr>
      <vt:lpstr>Python/PHP    </vt:lpstr>
      <vt:lpstr>Dynamic Web Pages - Client Side</vt:lpstr>
      <vt:lpstr>Web Frameworks</vt:lpstr>
      <vt:lpstr>Servlets</vt:lpstr>
      <vt:lpstr>Overview</vt:lpstr>
      <vt:lpstr>Overview</vt:lpstr>
      <vt:lpstr>SimpleServletExample</vt:lpstr>
      <vt:lpstr>Other Features</vt:lpstr>
      <vt:lpstr>Embedding Jetty</vt:lpstr>
      <vt:lpstr>Average Calculation Example</vt:lpstr>
      <vt:lpstr>Design Overview </vt:lpstr>
      <vt:lpstr>Observations</vt:lpstr>
      <vt:lpstr>Give it a try!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Sami Rollins</cp:lastModifiedBy>
  <cp:revision>3</cp:revision>
  <dcterms:modified xsi:type="dcterms:W3CDTF">2015-04-03T22:31:48Z</dcterms:modified>
</cp:coreProperties>
</file>