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8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</p:sldIdLst>
  <p:sldSz cx="9144000" cy="5143500" type="screen16x9"/>
  <p:notesSz cx="7620000" cy="10160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99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905052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36736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67360" algn="l" defTabSz="36736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34720" algn="l" defTabSz="36736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02081" algn="l" defTabSz="36736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469441" algn="l" defTabSz="36736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36801" algn="l" defTabSz="36736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04161" algn="l" defTabSz="36736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71521" algn="l" defTabSz="36736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38882" algn="l" defTabSz="36736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0137" y="95566"/>
            <a:ext cx="8012363" cy="53258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>
              <a:lnSpc>
                <a:spcPts val="2000"/>
              </a:lnSpc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71502" y="1045914"/>
            <a:ext cx="8000997" cy="3321319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lnSpc>
                <a:spcPts val="2250"/>
              </a:lnSpc>
              <a:defRPr sz="1500"/>
            </a:lvl1pPr>
            <a:lvl2pPr marL="0">
              <a:lnSpc>
                <a:spcPts val="2250"/>
              </a:lnSpc>
              <a:defRPr sz="1500"/>
            </a:lvl2pPr>
            <a:lvl3pPr marL="0">
              <a:lnSpc>
                <a:spcPts val="2250"/>
              </a:lnSpc>
              <a:defRPr sz="1500"/>
            </a:lvl3pPr>
            <a:lvl4pPr marL="318433" indent="-143840">
              <a:lnSpc>
                <a:spcPts val="2250"/>
              </a:lnSpc>
              <a:defRPr sz="1500"/>
            </a:lvl4pPr>
            <a:lvl5pPr marL="496992" indent="-152768">
              <a:lnSpc>
                <a:spcPts val="2250"/>
              </a:lnSpc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71503" y="716936"/>
            <a:ext cx="8000997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52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ctrTitle"/>
          </p:nvPr>
        </p:nvSpPr>
        <p:spPr>
          <a:xfrm>
            <a:off x="822960" y="2057401"/>
            <a:ext cx="7498080" cy="822959"/>
          </a:xfrm>
          <a:prstGeom prst="rect">
            <a:avLst/>
          </a:prstGeom>
          <a:noFill/>
          <a:ln>
            <a:noFill/>
          </a:ln>
        </p:spPr>
        <p:txBody>
          <a:bodyPr lIns="73460" tIns="73460" rIns="73460" bIns="73460" anchor="t" anchorCtr="0"/>
          <a:lstStyle>
            <a:lvl1pPr algn="ctr">
              <a:spcBef>
                <a:spcPts val="0"/>
              </a:spcBef>
              <a:buSzPct val="100000"/>
              <a:defRPr sz="3900"/>
            </a:lvl1pPr>
            <a:lvl2pPr algn="ctr">
              <a:spcBef>
                <a:spcPts val="0"/>
              </a:spcBef>
              <a:buSzPct val="100000"/>
              <a:defRPr sz="3900"/>
            </a:lvl2pPr>
            <a:lvl3pPr algn="ctr">
              <a:spcBef>
                <a:spcPts val="0"/>
              </a:spcBef>
              <a:buSzPct val="100000"/>
              <a:defRPr sz="3900"/>
            </a:lvl3pPr>
            <a:lvl4pPr algn="ctr">
              <a:spcBef>
                <a:spcPts val="0"/>
              </a:spcBef>
              <a:buSzPct val="100000"/>
              <a:defRPr sz="3900"/>
            </a:lvl4pPr>
            <a:lvl5pPr algn="ctr">
              <a:spcBef>
                <a:spcPts val="0"/>
              </a:spcBef>
              <a:buSzPct val="100000"/>
              <a:defRPr sz="3900"/>
            </a:lvl5pPr>
            <a:lvl6pPr algn="ctr">
              <a:spcBef>
                <a:spcPts val="0"/>
              </a:spcBef>
              <a:buSzPct val="100000"/>
              <a:defRPr sz="3900"/>
            </a:lvl6pPr>
            <a:lvl7pPr algn="ctr">
              <a:spcBef>
                <a:spcPts val="0"/>
              </a:spcBef>
              <a:buSzPct val="100000"/>
              <a:defRPr sz="3900"/>
            </a:lvl7pPr>
            <a:lvl8pPr algn="ctr">
              <a:spcBef>
                <a:spcPts val="0"/>
              </a:spcBef>
              <a:buSzPct val="100000"/>
              <a:defRPr sz="3900"/>
            </a:lvl8pPr>
            <a:lvl9pPr algn="ctr">
              <a:spcBef>
                <a:spcPts val="0"/>
              </a:spcBef>
              <a:buSzPct val="100000"/>
              <a:defRPr sz="39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1645921" y="3086100"/>
            <a:ext cx="5852159" cy="617220"/>
          </a:xfrm>
          <a:prstGeom prst="rect">
            <a:avLst/>
          </a:prstGeom>
          <a:noFill/>
          <a:ln>
            <a:noFill/>
          </a:ln>
        </p:spPr>
        <p:txBody>
          <a:bodyPr lIns="73460" tIns="73460" rIns="73460" bIns="73460" anchor="t" anchorCtr="0"/>
          <a:lstStyle>
            <a:lvl1pPr algn="ctr">
              <a:spcBef>
                <a:spcPts val="0"/>
              </a:spcBef>
              <a:buSzPct val="100000"/>
              <a:defRPr sz="2600"/>
            </a:lvl1pPr>
            <a:lvl2pPr algn="ctr">
              <a:spcBef>
                <a:spcPts val="0"/>
              </a:spcBef>
              <a:buSzPct val="100000"/>
              <a:defRPr sz="2600"/>
            </a:lvl2pPr>
            <a:lvl3pPr algn="ctr">
              <a:spcBef>
                <a:spcPts val="0"/>
              </a:spcBef>
              <a:buSzPct val="100000"/>
              <a:defRPr sz="2600"/>
            </a:lvl3pPr>
            <a:lvl4pPr algn="ctr">
              <a:spcBef>
                <a:spcPts val="0"/>
              </a:spcBef>
              <a:buSzPct val="100000"/>
              <a:defRPr sz="2600"/>
            </a:lvl4pPr>
            <a:lvl5pPr algn="ctr">
              <a:spcBef>
                <a:spcPts val="0"/>
              </a:spcBef>
              <a:buSzPct val="100000"/>
              <a:defRPr sz="2600"/>
            </a:lvl5pPr>
            <a:lvl6pPr algn="ctr">
              <a:spcBef>
                <a:spcPts val="0"/>
              </a:spcBef>
              <a:buSzPct val="100000"/>
              <a:defRPr sz="2600"/>
            </a:lvl6pPr>
            <a:lvl7pPr algn="ctr">
              <a:spcBef>
                <a:spcPts val="0"/>
              </a:spcBef>
              <a:buSzPct val="100000"/>
              <a:defRPr sz="2600"/>
            </a:lvl7pPr>
            <a:lvl8pPr algn="ctr">
              <a:spcBef>
                <a:spcPts val="0"/>
              </a:spcBef>
              <a:buSzPct val="100000"/>
              <a:defRPr sz="2600"/>
            </a:lvl8pPr>
            <a:lvl9pPr algn="ctr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274320" y="205740"/>
            <a:ext cx="8595360" cy="617220"/>
          </a:xfrm>
          <a:prstGeom prst="rect">
            <a:avLst/>
          </a:prstGeom>
          <a:noFill/>
          <a:ln>
            <a:noFill/>
          </a:ln>
        </p:spPr>
        <p:txBody>
          <a:bodyPr lIns="73460" tIns="73460" rIns="73460" bIns="73460" anchor="t" anchorCtr="0"/>
          <a:lstStyle>
            <a:lvl1pPr>
              <a:spcBef>
                <a:spcPts val="0"/>
              </a:spcBef>
              <a:buSzPct val="99224"/>
              <a:defRPr sz="3400"/>
            </a:lvl1pPr>
            <a:lvl2pPr>
              <a:spcBef>
                <a:spcPts val="0"/>
              </a:spcBef>
              <a:buSzPct val="99224"/>
              <a:defRPr sz="3400"/>
            </a:lvl2pPr>
            <a:lvl3pPr>
              <a:spcBef>
                <a:spcPts val="0"/>
              </a:spcBef>
              <a:buSzPct val="99224"/>
              <a:defRPr sz="3400"/>
            </a:lvl3pPr>
            <a:lvl4pPr>
              <a:spcBef>
                <a:spcPts val="0"/>
              </a:spcBef>
              <a:buSzPct val="99224"/>
              <a:defRPr sz="3400"/>
            </a:lvl4pPr>
            <a:lvl5pPr>
              <a:spcBef>
                <a:spcPts val="0"/>
              </a:spcBef>
              <a:buSzPct val="99224"/>
              <a:defRPr sz="3400"/>
            </a:lvl5pPr>
            <a:lvl6pPr>
              <a:spcBef>
                <a:spcPts val="0"/>
              </a:spcBef>
              <a:buSzPct val="99224"/>
              <a:defRPr sz="3400"/>
            </a:lvl6pPr>
            <a:lvl7pPr>
              <a:spcBef>
                <a:spcPts val="0"/>
              </a:spcBef>
              <a:buSzPct val="99224"/>
              <a:defRPr sz="3400"/>
            </a:lvl7pPr>
            <a:lvl8pPr>
              <a:spcBef>
                <a:spcPts val="0"/>
              </a:spcBef>
              <a:buSzPct val="99224"/>
              <a:defRPr sz="3400"/>
            </a:lvl8pPr>
            <a:lvl9pPr>
              <a:spcBef>
                <a:spcPts val="0"/>
              </a:spcBef>
              <a:buSzPct val="99224"/>
              <a:defRPr sz="34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274320" y="1234441"/>
            <a:ext cx="8595360" cy="3703319"/>
          </a:xfrm>
          <a:prstGeom prst="rect">
            <a:avLst/>
          </a:prstGeom>
          <a:noFill/>
          <a:ln>
            <a:noFill/>
          </a:ln>
        </p:spPr>
        <p:txBody>
          <a:bodyPr lIns="73460" tIns="73460" rIns="73460" bIns="73460" anchor="t" anchorCtr="0"/>
          <a:lstStyle>
            <a:lvl1pPr>
              <a:spcBef>
                <a:spcPts val="0"/>
              </a:spcBef>
              <a:buSzPct val="98765"/>
              <a:defRPr sz="2100"/>
            </a:lvl1pPr>
            <a:lvl2pPr>
              <a:spcBef>
                <a:spcPts val="0"/>
              </a:spcBef>
              <a:buSzPct val="98765"/>
              <a:defRPr sz="2100"/>
            </a:lvl2pPr>
            <a:lvl3pPr>
              <a:spcBef>
                <a:spcPts val="0"/>
              </a:spcBef>
              <a:buSzPct val="98765"/>
              <a:defRPr sz="2100"/>
            </a:lvl3pPr>
            <a:lvl4pPr>
              <a:spcBef>
                <a:spcPts val="0"/>
              </a:spcBef>
              <a:buSzPct val="98765"/>
              <a:defRPr sz="2100"/>
            </a:lvl4pPr>
            <a:lvl5pPr>
              <a:spcBef>
                <a:spcPts val="0"/>
              </a:spcBef>
              <a:buSzPct val="98765"/>
              <a:defRPr sz="2100"/>
            </a:lvl5pPr>
            <a:lvl6pPr>
              <a:spcBef>
                <a:spcPts val="0"/>
              </a:spcBef>
              <a:buSzPct val="98765"/>
              <a:defRPr sz="2100"/>
            </a:lvl6pPr>
            <a:lvl7pPr>
              <a:spcBef>
                <a:spcPts val="0"/>
              </a:spcBef>
              <a:buSzPct val="98765"/>
              <a:defRPr sz="2100"/>
            </a:lvl7pPr>
            <a:lvl8pPr>
              <a:spcBef>
                <a:spcPts val="0"/>
              </a:spcBef>
              <a:buSzPct val="98765"/>
              <a:defRPr sz="2100"/>
            </a:lvl8pPr>
            <a:lvl9pPr>
              <a:spcBef>
                <a:spcPts val="0"/>
              </a:spcBef>
              <a:buSzPct val="98765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71500" y="1187299"/>
            <a:ext cx="8001000" cy="685602"/>
          </a:xfrm>
          <a:prstGeom prst="rect">
            <a:avLst/>
          </a:prstGeom>
        </p:spPr>
        <p:txBody>
          <a:bodyPr vert="horz" lIns="0" tIns="0" rIns="57126" bIns="0"/>
          <a:lstStyle>
            <a:lvl1pPr>
              <a:lnSpc>
                <a:spcPts val="2999"/>
              </a:lnSpc>
              <a:defRPr sz="2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Presentation Title Comes Here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2080228"/>
            <a:ext cx="8001000" cy="2150335"/>
          </a:xfrm>
          <a:prstGeom prst="rect">
            <a:avLst/>
          </a:prstGeom>
        </p:spPr>
        <p:txBody>
          <a:bodyPr vert="horz" lIns="0" tIns="0" rIns="57126" bIns="0"/>
          <a:lstStyle>
            <a:lvl1pPr>
              <a:lnSpc>
                <a:spcPts val="2250"/>
              </a:lnSpc>
              <a:defRPr sz="1800" b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18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714875"/>
            <a:ext cx="9144000" cy="4286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39" tIns="28569" rIns="57139" bIns="28569" rtlCol="0" anchor="ctr"/>
          <a:lstStyle/>
          <a:p>
            <a:pPr algn="ctr"/>
            <a:endParaRPr lang="en-US"/>
          </a:p>
        </p:txBody>
      </p:sp>
      <p:pic>
        <p:nvPicPr>
          <p:cNvPr id="4" name="Picture 3" descr="logo and USF tex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614" y="4818403"/>
            <a:ext cx="1000142" cy="22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7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408117" rtl="0" eaLnBrk="1" latinLnBrk="0" hangingPunct="1">
        <a:lnSpc>
          <a:spcPts val="2678"/>
        </a:lnSpc>
        <a:spcBef>
          <a:spcPct val="0"/>
        </a:spcBef>
        <a:buNone/>
        <a:defRPr sz="21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0" indent="0" algn="l" defTabSz="408117" rtl="0" eaLnBrk="1" latinLnBrk="0" hangingPunct="1">
        <a:lnSpc>
          <a:spcPts val="2856"/>
        </a:lnSpc>
        <a:spcBef>
          <a:spcPts val="0"/>
        </a:spcBef>
        <a:buFontTx/>
        <a:buNone/>
        <a:defRPr sz="1900" b="1" kern="1200">
          <a:solidFill>
            <a:srgbClr val="00543C"/>
          </a:solidFill>
          <a:latin typeface="+mn-lt"/>
          <a:ea typeface="+mn-ea"/>
          <a:cs typeface="+mn-cs"/>
        </a:defRPr>
      </a:lvl1pPr>
      <a:lvl2pPr marL="0" indent="0" algn="l" defTabSz="408117" rtl="0" eaLnBrk="1" latinLnBrk="0" hangingPunct="1">
        <a:lnSpc>
          <a:spcPts val="2856"/>
        </a:lnSpc>
        <a:spcBef>
          <a:spcPts val="0"/>
        </a:spcBef>
        <a:buFontTx/>
        <a:buNone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53043" indent="-153043" algn="l" defTabSz="408117" rtl="0" eaLnBrk="1" latinLnBrk="0" hangingPunct="1">
        <a:lnSpc>
          <a:spcPts val="2856"/>
        </a:lnSpc>
        <a:spcBef>
          <a:spcPts val="0"/>
        </a:spcBef>
        <a:buClr>
          <a:schemeClr val="tx2"/>
        </a:buClr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307505" indent="-154462" algn="l" defTabSz="408117" rtl="0" eaLnBrk="1" latinLnBrk="0" hangingPunct="1">
        <a:lnSpc>
          <a:spcPts val="2856"/>
        </a:lnSpc>
        <a:spcBef>
          <a:spcPts val="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460549" indent="-153043" algn="l" defTabSz="408117" rtl="0" eaLnBrk="1" latinLnBrk="0" hangingPunct="1">
        <a:lnSpc>
          <a:spcPts val="2856"/>
        </a:lnSpc>
        <a:spcBef>
          <a:spcPts val="0"/>
        </a:spcBef>
        <a:buFont typeface="Lucida Grande"/>
        <a:buChar char="-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642" indent="-204058" algn="l" defTabSz="40811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758" indent="-204058" algn="l" defTabSz="40811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0876" indent="-204058" algn="l" defTabSz="40811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8993" indent="-204058" algn="l" defTabSz="40811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17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233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351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467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584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701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817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4935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571502" y="857250"/>
            <a:ext cx="8000999" cy="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 and change the worl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1" y="283767"/>
            <a:ext cx="2558957" cy="285750"/>
          </a:xfrm>
          <a:prstGeom prst="rect">
            <a:avLst/>
          </a:prstGeom>
        </p:spPr>
      </p:pic>
      <p:pic>
        <p:nvPicPr>
          <p:cNvPr id="9" name="Picture 8" descr="USF symbol v2 white.png"/>
          <p:cNvPicPr>
            <a:picLocks noChangeAspect="1"/>
          </p:cNvPicPr>
          <p:nvPr/>
        </p:nvPicPr>
        <p:blipFill rotWithShape="1">
          <a:blip r:embed="rId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8" b="11731"/>
          <a:stretch/>
        </p:blipFill>
        <p:spPr>
          <a:xfrm>
            <a:off x="5218894" y="1219459"/>
            <a:ext cx="3925108" cy="392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1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08072" rtl="0" eaLnBrk="1" latinLnBrk="0" hangingPunct="1">
        <a:lnSpc>
          <a:spcPts val="3214"/>
        </a:lnSpc>
        <a:spcBef>
          <a:spcPct val="0"/>
        </a:spcBef>
        <a:buNone/>
        <a:defRPr sz="2700" b="1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08072" rtl="0" eaLnBrk="1" latinLnBrk="0" hangingPunct="1">
        <a:lnSpc>
          <a:spcPts val="2856"/>
        </a:lnSpc>
        <a:spcBef>
          <a:spcPts val="0"/>
        </a:spcBef>
        <a:buFontTx/>
        <a:buNone/>
        <a:defRPr sz="1900" b="1" kern="1200">
          <a:solidFill>
            <a:srgbClr val="00543C"/>
          </a:solidFill>
          <a:latin typeface="+mn-lt"/>
          <a:ea typeface="+mn-ea"/>
          <a:cs typeface="+mn-cs"/>
        </a:defRPr>
      </a:lvl1pPr>
      <a:lvl2pPr marL="0" indent="0" algn="l" defTabSz="408072" rtl="0" eaLnBrk="1" latinLnBrk="0" hangingPunct="1">
        <a:lnSpc>
          <a:spcPts val="2856"/>
        </a:lnSpc>
        <a:spcBef>
          <a:spcPts val="0"/>
        </a:spcBef>
        <a:buFontTx/>
        <a:buNone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53027" indent="-153027" algn="l" defTabSz="408072" rtl="0" eaLnBrk="1" latinLnBrk="0" hangingPunct="1">
        <a:lnSpc>
          <a:spcPts val="2856"/>
        </a:lnSpc>
        <a:spcBef>
          <a:spcPts val="0"/>
        </a:spcBef>
        <a:buClr>
          <a:schemeClr val="tx2"/>
        </a:buClr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307471" indent="-154445" algn="l" defTabSz="408072" rtl="0" eaLnBrk="1" latinLnBrk="0" hangingPunct="1">
        <a:lnSpc>
          <a:spcPts val="2856"/>
        </a:lnSpc>
        <a:spcBef>
          <a:spcPts val="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460497" indent="-153027" algn="l" defTabSz="408072" rtl="0" eaLnBrk="1" latinLnBrk="0" hangingPunct="1">
        <a:lnSpc>
          <a:spcPts val="2856"/>
        </a:lnSpc>
        <a:spcBef>
          <a:spcPts val="0"/>
        </a:spcBef>
        <a:buFont typeface="Lucida Grande"/>
        <a:buChar char="-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393" indent="-204036" algn="l" defTabSz="40807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464" indent="-204036" algn="l" defTabSz="40807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0536" indent="-204036" algn="l" defTabSz="40807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8607" indent="-204036" algn="l" defTabSz="40807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072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142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215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285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357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428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500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4572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HyperText Markup Language</a:t>
            </a:r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274321" y="1234440"/>
            <a:ext cx="8663939" cy="3754755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servers return documents in HTML format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is text that has been </a:t>
            </a:r>
            <a:r>
              <a:rPr lang="en-US" b="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marked up</a:t>
            </a: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instructions for formatting and display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 all of the formatting things you do with Word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bold text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center text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italicize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allows you to specify, using </a:t>
            </a:r>
            <a:r>
              <a:rPr lang="en-US" b="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tags</a:t>
            </a: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instructions for this type of formatting.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Example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273803" y="941856"/>
            <a:ext cx="8664929" cy="3756492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r>
              <a:rPr lang="en-US" sz="15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5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&lt;head&gt;</a:t>
            </a:r>
            <a:r>
              <a:rPr lang="en-US" sz="15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5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 &lt;title&gt;Sample Page&lt;/title&gt;</a:t>
            </a:r>
            <a:r>
              <a:rPr lang="en-US" sz="15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5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&lt;/head&gt;</a:t>
            </a:r>
            <a:r>
              <a:rPr lang="en-US" sz="15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5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&lt;body&gt;</a:t>
            </a:r>
            <a:r>
              <a:rPr lang="en-US" sz="15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5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 &lt;h1&gt;This is a test page&lt;/h1&gt;</a:t>
            </a:r>
            <a:r>
              <a:rPr lang="en-US" sz="15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5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 &lt;p&gt;</a:t>
            </a:r>
            <a:r>
              <a:rPr lang="en-US" sz="15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5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 This is some &lt;b&gt;bold&lt;/b&gt; text...and some &lt;</a:t>
            </a:r>
            <a:r>
              <a:rPr lang="en-US" sz="1500" b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5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&gt;italic&lt;/</a:t>
            </a:r>
            <a:r>
              <a:rPr lang="en-US" sz="1500" b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5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text.</a:t>
            </a:r>
            <a:r>
              <a:rPr lang="en-US" sz="15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5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 &lt;/p&gt;</a:t>
            </a:r>
            <a:r>
              <a:rPr lang="en-US" sz="15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5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 &lt;p&gt;</a:t>
            </a:r>
            <a:r>
              <a:rPr lang="en-US" sz="15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5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 You can also have a </a:t>
            </a:r>
          </a:p>
          <a:p>
            <a:pPr>
              <a:lnSpc>
                <a:spcPct val="100000"/>
              </a:lnSpc>
            </a:pPr>
            <a:r>
              <a:rPr lang="en-US" sz="15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          &lt;a </a:t>
            </a:r>
            <a:r>
              <a:rPr lang="en-US" sz="1500" b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-US" sz="15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="http://</a:t>
            </a:r>
            <a:r>
              <a:rPr lang="en-US" sz="1500" b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www.cs.usfca.edu</a:t>
            </a:r>
            <a:r>
              <a:rPr lang="en-US" sz="15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"&gt;link&lt;/a&gt;.</a:t>
            </a:r>
            <a:r>
              <a:rPr lang="en-US" sz="15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5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 &lt;/p&gt;</a:t>
            </a:r>
            <a:r>
              <a:rPr lang="en-US" sz="15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5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 &lt;</a:t>
            </a:r>
            <a:r>
              <a:rPr lang="en-US" sz="1500" b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hr</a:t>
            </a:r>
            <a:r>
              <a:rPr lang="en-US" sz="15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r>
              <a:rPr lang="en-US" sz="15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5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&lt;/body&gt;</a:t>
            </a:r>
            <a:r>
              <a:rPr lang="en-US" sz="15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5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r>
              <a:rPr lang="en-US" sz="15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5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5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HTML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274321" y="943358"/>
            <a:ext cx="8663939" cy="3754755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Tags are used to markup the </a:t>
            </a:r>
            <a:r>
              <a:rPr lang="en-US" b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 and are surrounded </a:t>
            </a: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pointy brackets and come in pairs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tags begin a block and end tags (starting with a forward slash) end a block 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Everything from a start to an end tag forms an element 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elements are empty (&lt;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hr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/&gt;)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 tag names, for example </a:t>
            </a:r>
            <a:r>
              <a:rPr lang="en-US" b="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h1</a:t>
            </a: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b="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are defined by the HTML standard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h1...h6 - heading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- paragraph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- 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links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HTML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273803" y="822777"/>
            <a:ext cx="8664929" cy="3756492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 marL="129257">
              <a:lnSpc>
                <a:spcPct val="100000"/>
              </a:lnSpc>
              <a:buClr>
                <a:srgbClr val="000000"/>
              </a:buClr>
            </a:pPr>
            <a:endParaRPr lang="en-US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72157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b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</a:t>
            </a: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constructs</a:t>
            </a:r>
            <a:r>
              <a:rPr lang="en-US" b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472157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b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="http://</a:t>
            </a:r>
            <a:r>
              <a:rPr lang="en-US" b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www.cs.usfca.edu</a:t>
            </a: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b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pic.jpg</a:t>
            </a: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/&gt; 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&lt;!-- This is a comment. --&gt;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b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or </a:t>
            </a:r>
            <a:r>
              <a:rPr lang="en-US" b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</a:t>
            </a:r>
            <a:endParaRPr lang="en-US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 </a:t>
            </a: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&lt;li&gt;...&lt;/li&gt;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b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&lt;table border="1"&gt;</a:t>
            </a:r>
            <a:b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b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&gt;&lt;td&gt;row 1, cell 1&lt;/td&gt;&lt;/</a:t>
            </a:r>
            <a:r>
              <a:rPr lang="en-US" b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&lt;/table&gt;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ea typeface="Arial"/>
                <a:sym typeface="Arial"/>
              </a:rPr>
              <a:t>HTML – Anchor tags</a:t>
            </a:r>
            <a:endParaRPr lang="en-US" dirty="0">
              <a:solidFill>
                <a:srgbClr val="000000"/>
              </a:solidFill>
              <a:ea typeface="Arial"/>
              <a:sym typeface="Arial"/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273803" y="822777"/>
            <a:ext cx="8664929" cy="3756492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endParaRPr lang="en-US" sz="1600" b="0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00000"/>
              </a:lnSpc>
            </a:pPr>
            <a:r>
              <a:rPr lang="en-US" sz="1600" b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6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US" sz="1600" b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-US" sz="1600" b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-US" sz="16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lang="en-US" sz="1600" b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www.cs.usfca.edu</a:t>
            </a:r>
            <a:r>
              <a:rPr lang="en-US" sz="16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"&gt;link&lt;/a</a:t>
            </a:r>
            <a:r>
              <a:rPr lang="en-US" sz="1600" b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>
              <a:lnSpc>
                <a:spcPct val="100000"/>
              </a:lnSpc>
            </a:pPr>
            <a:endParaRPr lang="en-US" sz="1600" b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00000"/>
              </a:lnSpc>
            </a:pPr>
            <a:r>
              <a:rPr lang="en-US" sz="16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&lt;a </a:t>
            </a:r>
            <a:r>
              <a:rPr lang="en-US" sz="1600" b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target=“_blank” </a:t>
            </a:r>
            <a:r>
              <a:rPr lang="en-US" sz="1600" b="0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-US" sz="16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="http://</a:t>
            </a:r>
            <a:r>
              <a:rPr lang="en-US" sz="1600" b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www.cs.usfca.edu</a:t>
            </a:r>
            <a:r>
              <a:rPr lang="en-US" sz="16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"&gt;link&lt;/a&gt;</a:t>
            </a:r>
          </a:p>
          <a:p>
            <a:pPr>
              <a:lnSpc>
                <a:spcPct val="100000"/>
              </a:lnSpc>
            </a:pPr>
            <a:endParaRPr lang="en-US" sz="1600" b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00000"/>
              </a:lnSpc>
            </a:pPr>
            <a:r>
              <a:rPr lang="en-US" sz="16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&lt;a </a:t>
            </a:r>
            <a:r>
              <a:rPr lang="en-US" sz="1600" b="0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-US" sz="1600" b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="http</a:t>
            </a:r>
            <a:r>
              <a:rPr lang="en-US" sz="16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://</a:t>
            </a:r>
            <a:r>
              <a:rPr lang="en-US" sz="1600" b="0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www.cs.usfca.edu</a:t>
            </a:r>
            <a:r>
              <a:rPr lang="en-US" sz="1600" b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en-US" sz="16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target=“_blank” </a:t>
            </a:r>
            <a:r>
              <a:rPr lang="en-US" sz="1600" b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6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link&lt;/a&gt;</a:t>
            </a:r>
          </a:p>
          <a:p>
            <a:pPr>
              <a:lnSpc>
                <a:spcPct val="100000"/>
              </a:lnSpc>
            </a:pPr>
            <a:endParaRPr lang="en-US" sz="1600" b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76501649"/>
      </p:ext>
    </p:extLst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HTML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274320" y="754381"/>
            <a:ext cx="8656200" cy="3843669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b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script type="text/</a:t>
            </a:r>
            <a:r>
              <a:rPr lang="en-US" b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b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b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document.write</a:t>
            </a: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("Hello World!")</a:t>
            </a:r>
            <a:b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&lt;/script&gt; </a:t>
            </a:r>
            <a:endParaRPr lang="en-US" b="0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00000"/>
              </a:lnSpc>
            </a:pPr>
            <a:endParaRPr lang="en-US" b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body {</a:t>
            </a:r>
            <a:r>
              <a:rPr lang="en-US" b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background-color:lightgray</a:t>
            </a: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h1   {</a:t>
            </a:r>
            <a:r>
              <a:rPr lang="en-US" b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color:blue</a:t>
            </a: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p    {</a:t>
            </a:r>
            <a:r>
              <a:rPr lang="en-US" b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color:green</a:t>
            </a: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&lt;/style</a:t>
            </a:r>
            <a:r>
              <a:rPr lang="en-US" b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>
              <a:lnSpc>
                <a:spcPct val="100000"/>
              </a:lnSpc>
            </a:pPr>
            <a:endParaRPr lang="en-US" b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00000"/>
              </a:lnSpc>
            </a:pPr>
            <a:r>
              <a:rPr lang="en-US" b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&lt;p&gt;CS 212 &amp;amp; CS 245 are great classes!&lt;/p&gt;</a:t>
            </a:r>
            <a:endParaRPr lang="en-US" b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USF_widescreen_v03">
  <a:themeElements>
    <a:clrScheme name="Custom 2">
      <a:dk1>
        <a:sysClr val="windowText" lastClr="000000"/>
      </a:dk1>
      <a:lt1>
        <a:sysClr val="window" lastClr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USF titles and dividers">
  <a:themeElements>
    <a:clrScheme name="Custom 2">
      <a:dk1>
        <a:sysClr val="windowText" lastClr="000000"/>
      </a:dk1>
      <a:lt1>
        <a:sysClr val="window" lastClr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USF_widescreen_v03.thmx</Template>
  <TotalTime>25</TotalTime>
  <Words>259</Words>
  <Application>Microsoft Macintosh PowerPoint</Application>
  <PresentationFormat>On-screen Show (16:9)</PresentationFormat>
  <Paragraphs>48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USF_widescreen_v03</vt:lpstr>
      <vt:lpstr>USF titles and dividers</vt:lpstr>
      <vt:lpstr>PowerPoint Presentation</vt:lpstr>
      <vt:lpstr>HyperText Markup Language</vt:lpstr>
      <vt:lpstr>Example</vt:lpstr>
      <vt:lpstr>HTML</vt:lpstr>
      <vt:lpstr>HTML</vt:lpstr>
      <vt:lpstr>HTML – Anchor tags</vt:lpstr>
      <vt:lpstr>HTML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Sami Rollins</cp:lastModifiedBy>
  <cp:revision>15</cp:revision>
  <dcterms:modified xsi:type="dcterms:W3CDTF">2015-04-01T19:19:28Z</dcterms:modified>
</cp:coreProperties>
</file>