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8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9144000" cy="5143500" type="screen16x9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9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90505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6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72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208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44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80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416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52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882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7" y="95566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33" indent="-143840">
              <a:lnSpc>
                <a:spcPts val="2250"/>
              </a:lnSpc>
              <a:defRPr sz="1500"/>
            </a:lvl4pPr>
            <a:lvl5pPr marL="496992" indent="-152768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9224"/>
              <a:defRPr sz="3400"/>
            </a:lvl1pPr>
            <a:lvl2pPr>
              <a:spcBef>
                <a:spcPts val="0"/>
              </a:spcBef>
              <a:buSzPct val="99224"/>
              <a:defRPr sz="3400"/>
            </a:lvl2pPr>
            <a:lvl3pPr>
              <a:spcBef>
                <a:spcPts val="0"/>
              </a:spcBef>
              <a:buSzPct val="99224"/>
              <a:defRPr sz="3400"/>
            </a:lvl3pPr>
            <a:lvl4pPr>
              <a:spcBef>
                <a:spcPts val="0"/>
              </a:spcBef>
              <a:buSzPct val="99224"/>
              <a:defRPr sz="3400"/>
            </a:lvl4pPr>
            <a:lvl5pPr>
              <a:spcBef>
                <a:spcPts val="0"/>
              </a:spcBef>
              <a:buSzPct val="99224"/>
              <a:defRPr sz="3400"/>
            </a:lvl5pPr>
            <a:lvl6pPr>
              <a:spcBef>
                <a:spcPts val="0"/>
              </a:spcBef>
              <a:buSzPct val="99224"/>
              <a:defRPr sz="3400"/>
            </a:lvl6pPr>
            <a:lvl7pPr>
              <a:spcBef>
                <a:spcPts val="0"/>
              </a:spcBef>
              <a:buSzPct val="99224"/>
              <a:defRPr sz="3400"/>
            </a:lvl7pPr>
            <a:lvl8pPr>
              <a:spcBef>
                <a:spcPts val="0"/>
              </a:spcBef>
              <a:buSzPct val="99224"/>
              <a:defRPr sz="3400"/>
            </a:lvl8pPr>
            <a:lvl9pPr>
              <a:spcBef>
                <a:spcPts val="0"/>
              </a:spcBef>
              <a:buSzPct val="99224"/>
              <a:defRPr sz="3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8"/>
            <a:ext cx="8001000" cy="2150335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9" tIns="28569" rIns="57139" bIns="28569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4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17" rtl="0" eaLnBrk="1" latinLnBrk="0" hangingPunct="1">
        <a:lnSpc>
          <a:spcPts val="2678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43" indent="-153043" algn="l" defTabSz="40811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05" indent="-154462" algn="l" defTabSz="40811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549" indent="-153043" algn="l" defTabSz="40811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42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8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876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993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33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5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6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84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0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35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7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59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72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HyperText Markup Language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servers return documents in HTML format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is text that has been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marked up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instructions for formatting and display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all of the formatting things you do with Word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bold text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 text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italicize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allows you to specify, using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instructions for this type of formatting.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Example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73803" y="941856"/>
            <a:ext cx="8664929" cy="3756492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&lt;head&gt;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&lt;title&gt;Sample Page&lt;/title&gt;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&lt;/head&gt;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&lt;body&gt;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&lt;h1&gt;This is a test page&lt;/h1&gt;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&lt;p&gt;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 This is some &lt;b&gt;bold&lt;/b&gt; text...and some &lt;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&gt;italic&lt;/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text.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&lt;/p&gt;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&lt;p&gt;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 You can also have a 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   &lt;a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"&gt;link&lt;/a&gt;.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&lt;/p&gt;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&lt;/body&gt;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HTML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74321" y="943358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Tags are used to markup the </a:t>
            </a:r>
            <a:r>
              <a:rPr lang="en-US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and are surrounded 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pointy brackets and come in pairs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tags begin a block and end tags (starting with a forward slash) end a block 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from a start to an end tag forms an element 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elements are empty (&lt;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/&gt;)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tag names, for example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are defined by the HTML standard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h1...h6 - heading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- paragraph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-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HTML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3803" y="822777"/>
            <a:ext cx="8664929" cy="3756492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129257">
              <a:lnSpc>
                <a:spcPct val="100000"/>
              </a:lnSpc>
              <a:buClr>
                <a:srgbClr val="000000"/>
              </a:buClr>
            </a:pPr>
            <a:endParaRPr lang="en-US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2157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constructs</a:t>
            </a:r>
            <a:r>
              <a:rPr lang="en-US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72157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pic.jpg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This is a comment. --&gt;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or </a:t>
            </a:r>
            <a:r>
              <a:rPr lang="en-US" b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</a:t>
            </a:r>
            <a:endParaRPr lang="en-US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&lt;li&gt;...&lt;/li&gt;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&lt;table border="1"&gt;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&gt;&lt;td&gt;row 1, cell 1&lt;/td&gt;&lt;/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Arial"/>
                <a:sym typeface="Arial"/>
              </a:rPr>
              <a:t>HTML – Anchor tags</a:t>
            </a:r>
            <a:endParaRPr lang="en-US" dirty="0">
              <a:solidFill>
                <a:srgbClr val="000000"/>
              </a:solidFill>
              <a:ea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3803" y="822777"/>
            <a:ext cx="8664929" cy="3756492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endParaRPr lang="en-US" sz="1600" b="0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16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16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"&gt;link&lt;/a</a:t>
            </a: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600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target=“_blank” </a:t>
            </a:r>
            <a:r>
              <a:rPr lang="en-US" sz="1600" b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16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"&gt;link&lt;/a&gt;</a:t>
            </a:r>
          </a:p>
          <a:p>
            <a:pPr>
              <a:lnSpc>
                <a:spcPct val="100000"/>
              </a:lnSpc>
            </a:pPr>
            <a:endParaRPr lang="en-US" sz="1600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sz="1600" b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="http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-US" sz="1600" b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target=“_blank” </a:t>
            </a: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link&lt;/a&gt;</a:t>
            </a:r>
          </a:p>
          <a:p>
            <a:pPr>
              <a:lnSpc>
                <a:spcPct val="100000"/>
              </a:lnSpc>
            </a:pPr>
            <a:endParaRPr lang="en-US" sz="1600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650164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HTML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20" y="754381"/>
            <a:ext cx="8656200" cy="3843669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 type="text/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("Hello World!")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 </a:t>
            </a:r>
            <a:endParaRPr lang="en-US" b="0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endParaRPr lang="en-US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body {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background-color:lightgray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h1   {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color:blue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p    {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color:green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</a:t>
            </a:r>
            <a:r>
              <a:rPr lang="en-US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&lt;p&gt;CS 212 &amp;amp; CS 245 are great classes!&lt;/p&gt;</a:t>
            </a:r>
            <a:endParaRPr lang="en-US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USF_widescreen_v03.thmx</Template>
  <TotalTime>21</TotalTime>
  <Words>259</Words>
  <Application>Microsoft Macintosh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USF_widescreen_v03</vt:lpstr>
      <vt:lpstr>USF titles and dividers</vt:lpstr>
      <vt:lpstr>PowerPoint Presentation</vt:lpstr>
      <vt:lpstr>HyperText Markup Language</vt:lpstr>
      <vt:lpstr>Example</vt:lpstr>
      <vt:lpstr>HTML</vt:lpstr>
      <vt:lpstr>HTML</vt:lpstr>
      <vt:lpstr>HTML – Anchor tags</vt:lpstr>
      <vt:lpstr>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Sami Rollins</cp:lastModifiedBy>
  <cp:revision>13</cp:revision>
  <dcterms:modified xsi:type="dcterms:W3CDTF">2015-04-01T19:15:59Z</dcterms:modified>
</cp:coreProperties>
</file>