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6761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Hypertext Transfer Protocol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 to communicate on the web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 that specifies the format of requests that can be issued by browsers and responses that can be issued by web servers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interoperation between browsers written in any language running on any platform and servers written in any language running on any platform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in RFCs 1945, 2068, 2616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 Request/Response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3803" y="773973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sz="1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test.html</a:t>
            </a: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16 Sep 2009 20:50:24 GMT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Apache/2.2.3 (Red Hat)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113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charset=UTF-8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&lt;title&gt;Test Page&lt;/title&gt;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&lt;/head&gt;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This is a short test page.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&lt;/body&gt;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br>
              <a:rPr lang="en-US" sz="1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4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HTTP Request Methods   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- retrieve a web page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- upload (e.g., form input)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- retrieve just header information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- upload a resource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- delete a resource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We'll mostly be dealing with GET, POST, and maybe HEAD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Request Headers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0923" y="1233276"/>
            <a:ext cx="8661014" cy="3758518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test.html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localhost:1024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Mozilla/5.0 (Macintosh; U; Intel Mac OS X 10.5; en-US; rv:1.9.1.3) Gecko/20090824 Firefox/3.5.3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html,application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xhtml+xml,application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xml;q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=0.9,*/*;q=0.8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en-us,en;q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=0.5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gzip,deflate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ISO-8859-1,utf-8;q=0.7,*;q=0.7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300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Cookie: author=</a:t>
            </a:r>
            <a:r>
              <a:rPr lang="en-US" sz="17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AnonymousCoward</a:t>
            </a: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Cache-Control: max-age=0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Response Headers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Thu, 17 Sep 2009 00:33:18 GMT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Cache-Control: max-age=60, private, private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Expires: Thu, 17 Sep 2009 00:34:05 GMT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Vary: Accept-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Encoding,User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-Agent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99253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Status Codes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OK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404 Not Found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Internal Error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301 Moved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403 Forbidden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1.0 vs 1.1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persistent connections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 for non-persistent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 must be specified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URIs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school - specify a path to a file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 form information</a:t>
            </a:r>
          </a:p>
          <a:p>
            <a:pPr marL="612267" lvl="1" indent="-149665">
              <a:lnSpc>
                <a:spcPct val="100000"/>
              </a:lnSpc>
              <a:buClr>
                <a:srgbClr val="000000"/>
              </a:buClr>
              <a:buSzPct val="101587"/>
              <a:buFont typeface="Courier New"/>
              <a:buChar char="o"/>
            </a:pPr>
            <a:r>
              <a:rPr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http://www.google.com/search?q=sample+query&amp;ie=utf-8&amp;oe=utf-8&amp;aq=t&amp;rls=org.mozilla:en-US:official&amp;client=firefox-a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RESTful - specify a path to a resource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socialnetsite.com/sami/friends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1197</TotalTime>
  <Words>230</Words>
  <Application>Microsoft Macintosh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USF_widescreen_v03</vt:lpstr>
      <vt:lpstr>USF titles and dividers</vt:lpstr>
      <vt:lpstr>PowerPoint Presentation</vt:lpstr>
      <vt:lpstr>Hypertext Transfer Protocol</vt:lpstr>
      <vt:lpstr>Example Request/Response</vt:lpstr>
      <vt:lpstr>HTTP Request Methods   </vt:lpstr>
      <vt:lpstr>Request Headers</vt:lpstr>
      <vt:lpstr>Response Headers</vt:lpstr>
      <vt:lpstr>Status Codes</vt:lpstr>
      <vt:lpstr>1.0 vs 1.1</vt:lpstr>
      <vt:lpstr>URIs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3</cp:revision>
  <dcterms:modified xsi:type="dcterms:W3CDTF">2015-04-02T18:27:38Z</dcterms:modified>
</cp:coreProperties>
</file>