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9" r:id="rId2"/>
    <p:sldMasterId id="2147483664" r:id="rId3"/>
    <p:sldMasterId id="2147483669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5143500" type="screen16x9"/>
  <p:notesSz cx="7620000" cy="10160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872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84141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67360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34720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02081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69441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36801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04161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71521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38882" algn="l" defTabSz="36736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0138" y="95566"/>
            <a:ext cx="8012363" cy="53258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ts val="2000"/>
              </a:lnSpc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1503" y="1045914"/>
            <a:ext cx="8000997" cy="3321319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lnSpc>
                <a:spcPts val="2250"/>
              </a:lnSpc>
              <a:defRPr sz="1500"/>
            </a:lvl1pPr>
            <a:lvl2pPr marL="0">
              <a:lnSpc>
                <a:spcPts val="2250"/>
              </a:lnSpc>
              <a:defRPr sz="1500"/>
            </a:lvl2pPr>
            <a:lvl3pPr marL="0">
              <a:lnSpc>
                <a:spcPts val="2250"/>
              </a:lnSpc>
              <a:defRPr sz="1500"/>
            </a:lvl3pPr>
            <a:lvl4pPr marL="318433" indent="-143840">
              <a:lnSpc>
                <a:spcPts val="2250"/>
              </a:lnSpc>
              <a:defRPr sz="1500"/>
            </a:lvl4pPr>
            <a:lvl5pPr marL="496992" indent="-152768">
              <a:lnSpc>
                <a:spcPts val="2250"/>
              </a:lnSpc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1504" y="716936"/>
            <a:ext cx="8000997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52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822960" y="2057402"/>
            <a:ext cx="7498080" cy="822959"/>
          </a:xfrm>
          <a:prstGeom prst="rect">
            <a:avLst/>
          </a:prstGeom>
          <a:noFill/>
          <a:ln>
            <a:noFill/>
          </a:ln>
        </p:spPr>
        <p:txBody>
          <a:bodyPr lIns="73460" tIns="73460" rIns="73460" bIns="73460" anchor="t" anchorCtr="0"/>
          <a:lstStyle>
            <a:lvl1pPr algn="ctr">
              <a:spcBef>
                <a:spcPts val="0"/>
              </a:spcBef>
              <a:buSzPct val="100000"/>
              <a:defRPr sz="3900"/>
            </a:lvl1pPr>
            <a:lvl2pPr algn="ctr">
              <a:spcBef>
                <a:spcPts val="0"/>
              </a:spcBef>
              <a:buSzPct val="100000"/>
              <a:defRPr sz="3900"/>
            </a:lvl2pPr>
            <a:lvl3pPr algn="ctr">
              <a:spcBef>
                <a:spcPts val="0"/>
              </a:spcBef>
              <a:buSzPct val="100000"/>
              <a:defRPr sz="3900"/>
            </a:lvl3pPr>
            <a:lvl4pPr algn="ctr">
              <a:spcBef>
                <a:spcPts val="0"/>
              </a:spcBef>
              <a:buSzPct val="100000"/>
              <a:defRPr sz="3900"/>
            </a:lvl4pPr>
            <a:lvl5pPr algn="ctr">
              <a:spcBef>
                <a:spcPts val="0"/>
              </a:spcBef>
              <a:buSzPct val="100000"/>
              <a:defRPr sz="3900"/>
            </a:lvl5pPr>
            <a:lvl6pPr algn="ctr">
              <a:spcBef>
                <a:spcPts val="0"/>
              </a:spcBef>
              <a:buSzPct val="100000"/>
              <a:defRPr sz="3900"/>
            </a:lvl6pPr>
            <a:lvl7pPr algn="ctr">
              <a:spcBef>
                <a:spcPts val="0"/>
              </a:spcBef>
              <a:buSzPct val="100000"/>
              <a:defRPr sz="3900"/>
            </a:lvl7pPr>
            <a:lvl8pPr algn="ctr">
              <a:spcBef>
                <a:spcPts val="0"/>
              </a:spcBef>
              <a:buSzPct val="100000"/>
              <a:defRPr sz="3900"/>
            </a:lvl8pPr>
            <a:lvl9pPr algn="ctr">
              <a:spcBef>
                <a:spcPts val="0"/>
              </a:spcBef>
              <a:buSzPct val="100000"/>
              <a:defRPr sz="39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645922" y="3086100"/>
            <a:ext cx="5852159" cy="617220"/>
          </a:xfrm>
          <a:prstGeom prst="rect">
            <a:avLst/>
          </a:prstGeom>
          <a:noFill/>
          <a:ln>
            <a:noFill/>
          </a:ln>
        </p:spPr>
        <p:txBody>
          <a:bodyPr lIns="73460" tIns="73460" rIns="73460" bIns="73460" anchor="t" anchorCtr="0"/>
          <a:lstStyle>
            <a:lvl1pPr algn="ctr">
              <a:spcBef>
                <a:spcPts val="0"/>
              </a:spcBef>
              <a:buSzPct val="100000"/>
              <a:defRPr sz="2600"/>
            </a:lvl1pPr>
            <a:lvl2pPr algn="ctr">
              <a:spcBef>
                <a:spcPts val="0"/>
              </a:spcBef>
              <a:buSzPct val="100000"/>
              <a:defRPr sz="2600"/>
            </a:lvl2pPr>
            <a:lvl3pPr algn="ctr">
              <a:spcBef>
                <a:spcPts val="0"/>
              </a:spcBef>
              <a:buSzPct val="100000"/>
              <a:defRPr sz="2600"/>
            </a:lvl3pPr>
            <a:lvl4pPr algn="ctr">
              <a:spcBef>
                <a:spcPts val="0"/>
              </a:spcBef>
              <a:buSzPct val="100000"/>
              <a:defRPr sz="2600"/>
            </a:lvl4pPr>
            <a:lvl5pPr algn="ctr">
              <a:spcBef>
                <a:spcPts val="0"/>
              </a:spcBef>
              <a:buSzPct val="100000"/>
              <a:defRPr sz="2600"/>
            </a:lvl5pPr>
            <a:lvl6pPr algn="ctr">
              <a:spcBef>
                <a:spcPts val="0"/>
              </a:spcBef>
              <a:buSzPct val="100000"/>
              <a:defRPr sz="2600"/>
            </a:lvl6pPr>
            <a:lvl7pPr algn="ctr">
              <a:spcBef>
                <a:spcPts val="0"/>
              </a:spcBef>
              <a:buSzPct val="100000"/>
              <a:defRPr sz="2600"/>
            </a:lvl7pPr>
            <a:lvl8pPr algn="ctr">
              <a:spcBef>
                <a:spcPts val="0"/>
              </a:spcBef>
              <a:buSzPct val="100000"/>
              <a:defRPr sz="2600"/>
            </a:lvl8pPr>
            <a:lvl9pPr algn="ctr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74320" y="205740"/>
            <a:ext cx="8595360" cy="617220"/>
          </a:xfrm>
          <a:prstGeom prst="rect">
            <a:avLst/>
          </a:prstGeom>
          <a:noFill/>
          <a:ln>
            <a:noFill/>
          </a:ln>
        </p:spPr>
        <p:txBody>
          <a:bodyPr lIns="73460" tIns="73460" rIns="73460" bIns="73460" anchor="t" anchorCtr="0"/>
          <a:lstStyle>
            <a:lvl1pPr>
              <a:spcBef>
                <a:spcPts val="0"/>
              </a:spcBef>
              <a:buSzPct val="99224"/>
              <a:defRPr sz="3400"/>
            </a:lvl1pPr>
            <a:lvl2pPr>
              <a:spcBef>
                <a:spcPts val="0"/>
              </a:spcBef>
              <a:buSzPct val="99224"/>
              <a:defRPr sz="3400"/>
            </a:lvl2pPr>
            <a:lvl3pPr>
              <a:spcBef>
                <a:spcPts val="0"/>
              </a:spcBef>
              <a:buSzPct val="99224"/>
              <a:defRPr sz="3400"/>
            </a:lvl3pPr>
            <a:lvl4pPr>
              <a:spcBef>
                <a:spcPts val="0"/>
              </a:spcBef>
              <a:buSzPct val="99224"/>
              <a:defRPr sz="3400"/>
            </a:lvl4pPr>
            <a:lvl5pPr>
              <a:spcBef>
                <a:spcPts val="0"/>
              </a:spcBef>
              <a:buSzPct val="99224"/>
              <a:defRPr sz="3400"/>
            </a:lvl5pPr>
            <a:lvl6pPr>
              <a:spcBef>
                <a:spcPts val="0"/>
              </a:spcBef>
              <a:buSzPct val="99224"/>
              <a:defRPr sz="3400"/>
            </a:lvl6pPr>
            <a:lvl7pPr>
              <a:spcBef>
                <a:spcPts val="0"/>
              </a:spcBef>
              <a:buSzPct val="99224"/>
              <a:defRPr sz="3400"/>
            </a:lvl7pPr>
            <a:lvl8pPr>
              <a:spcBef>
                <a:spcPts val="0"/>
              </a:spcBef>
              <a:buSzPct val="99224"/>
              <a:defRPr sz="3400"/>
            </a:lvl8pPr>
            <a:lvl9pPr>
              <a:spcBef>
                <a:spcPts val="0"/>
              </a:spcBef>
              <a:buSzPct val="99224"/>
              <a:defRPr sz="34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274320" y="1234442"/>
            <a:ext cx="8595360" cy="3703319"/>
          </a:xfrm>
          <a:prstGeom prst="rect">
            <a:avLst/>
          </a:prstGeom>
          <a:noFill/>
          <a:ln>
            <a:noFill/>
          </a:ln>
        </p:spPr>
        <p:txBody>
          <a:bodyPr lIns="73460" tIns="73460" rIns="73460" bIns="73460" anchor="t" anchorCtr="0"/>
          <a:lstStyle>
            <a:lvl1pPr>
              <a:spcBef>
                <a:spcPts val="0"/>
              </a:spcBef>
              <a:buSzPct val="98765"/>
              <a:defRPr sz="2100"/>
            </a:lvl1pPr>
            <a:lvl2pPr>
              <a:spcBef>
                <a:spcPts val="0"/>
              </a:spcBef>
              <a:buSzPct val="98765"/>
              <a:defRPr sz="2100"/>
            </a:lvl2pPr>
            <a:lvl3pPr>
              <a:spcBef>
                <a:spcPts val="0"/>
              </a:spcBef>
              <a:buSzPct val="98765"/>
              <a:defRPr sz="2100"/>
            </a:lvl3pPr>
            <a:lvl4pPr>
              <a:spcBef>
                <a:spcPts val="0"/>
              </a:spcBef>
              <a:buSzPct val="98765"/>
              <a:defRPr sz="2100"/>
            </a:lvl4pPr>
            <a:lvl5pPr>
              <a:spcBef>
                <a:spcPts val="0"/>
              </a:spcBef>
              <a:buSzPct val="98765"/>
              <a:defRPr sz="2100"/>
            </a:lvl5pPr>
            <a:lvl6pPr>
              <a:spcBef>
                <a:spcPts val="0"/>
              </a:spcBef>
              <a:buSzPct val="98765"/>
              <a:defRPr sz="2100"/>
            </a:lvl6pPr>
            <a:lvl7pPr>
              <a:spcBef>
                <a:spcPts val="0"/>
              </a:spcBef>
              <a:buSzPct val="98765"/>
              <a:defRPr sz="2100"/>
            </a:lvl7pPr>
            <a:lvl8pPr>
              <a:spcBef>
                <a:spcPts val="0"/>
              </a:spcBef>
              <a:buSzPct val="98765"/>
              <a:defRPr sz="2100"/>
            </a:lvl8pPr>
            <a:lvl9pPr>
              <a:spcBef>
                <a:spcPts val="0"/>
              </a:spcBef>
              <a:buSzPct val="98765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1187300"/>
            <a:ext cx="8001000" cy="685602"/>
          </a:xfrm>
          <a:prstGeom prst="rect">
            <a:avLst/>
          </a:prstGeom>
        </p:spPr>
        <p:txBody>
          <a:bodyPr vert="horz" lIns="0" tIns="0" rIns="57150" bIns="0"/>
          <a:lstStyle>
            <a:lvl1pPr>
              <a:lnSpc>
                <a:spcPts val="3000"/>
              </a:lnSpc>
              <a:defRPr sz="23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Presentation Title Comes Here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2080226"/>
            <a:ext cx="8001000" cy="2150335"/>
          </a:xfrm>
          <a:prstGeom prst="rect">
            <a:avLst/>
          </a:prstGeom>
        </p:spPr>
        <p:txBody>
          <a:bodyPr vert="horz" lIns="0" tIns="0" rIns="57150" bIns="0"/>
          <a:lstStyle>
            <a:lvl1pPr>
              <a:lnSpc>
                <a:spcPts val="2250"/>
              </a:lnSpc>
              <a:defRPr sz="19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1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822960" y="2057402"/>
            <a:ext cx="7498080" cy="822959"/>
          </a:xfrm>
          <a:prstGeom prst="rect">
            <a:avLst/>
          </a:prstGeom>
          <a:noFill/>
          <a:ln>
            <a:noFill/>
          </a:ln>
        </p:spPr>
        <p:txBody>
          <a:bodyPr lIns="73460" tIns="73460" rIns="73460" bIns="73460" anchor="t" anchorCtr="0"/>
          <a:lstStyle>
            <a:lvl1pPr algn="ctr">
              <a:spcBef>
                <a:spcPts val="0"/>
              </a:spcBef>
              <a:buSzPct val="100000"/>
              <a:defRPr sz="3900"/>
            </a:lvl1pPr>
            <a:lvl2pPr algn="ctr">
              <a:spcBef>
                <a:spcPts val="0"/>
              </a:spcBef>
              <a:buSzPct val="100000"/>
              <a:defRPr sz="3900"/>
            </a:lvl2pPr>
            <a:lvl3pPr algn="ctr">
              <a:spcBef>
                <a:spcPts val="0"/>
              </a:spcBef>
              <a:buSzPct val="100000"/>
              <a:defRPr sz="3900"/>
            </a:lvl3pPr>
            <a:lvl4pPr algn="ctr">
              <a:spcBef>
                <a:spcPts val="0"/>
              </a:spcBef>
              <a:buSzPct val="100000"/>
              <a:defRPr sz="3900"/>
            </a:lvl4pPr>
            <a:lvl5pPr algn="ctr">
              <a:spcBef>
                <a:spcPts val="0"/>
              </a:spcBef>
              <a:buSzPct val="100000"/>
              <a:defRPr sz="3900"/>
            </a:lvl5pPr>
            <a:lvl6pPr algn="ctr">
              <a:spcBef>
                <a:spcPts val="0"/>
              </a:spcBef>
              <a:buSzPct val="100000"/>
              <a:defRPr sz="3900"/>
            </a:lvl6pPr>
            <a:lvl7pPr algn="ctr">
              <a:spcBef>
                <a:spcPts val="0"/>
              </a:spcBef>
              <a:buSzPct val="100000"/>
              <a:defRPr sz="3900"/>
            </a:lvl7pPr>
            <a:lvl8pPr algn="ctr">
              <a:spcBef>
                <a:spcPts val="0"/>
              </a:spcBef>
              <a:buSzPct val="100000"/>
              <a:defRPr sz="3900"/>
            </a:lvl8pPr>
            <a:lvl9pPr algn="ctr">
              <a:spcBef>
                <a:spcPts val="0"/>
              </a:spcBef>
              <a:buSzPct val="100000"/>
              <a:defRPr sz="39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645922" y="3086100"/>
            <a:ext cx="5852159" cy="617220"/>
          </a:xfrm>
          <a:prstGeom prst="rect">
            <a:avLst/>
          </a:prstGeom>
          <a:noFill/>
          <a:ln>
            <a:noFill/>
          </a:ln>
        </p:spPr>
        <p:txBody>
          <a:bodyPr lIns="73460" tIns="73460" rIns="73460" bIns="73460" anchor="t" anchorCtr="0"/>
          <a:lstStyle>
            <a:lvl1pPr algn="ctr">
              <a:spcBef>
                <a:spcPts val="0"/>
              </a:spcBef>
              <a:buSzPct val="100000"/>
              <a:defRPr sz="2600"/>
            </a:lvl1pPr>
            <a:lvl2pPr algn="ctr">
              <a:spcBef>
                <a:spcPts val="0"/>
              </a:spcBef>
              <a:buSzPct val="100000"/>
              <a:defRPr sz="2600"/>
            </a:lvl2pPr>
            <a:lvl3pPr algn="ctr">
              <a:spcBef>
                <a:spcPts val="0"/>
              </a:spcBef>
              <a:buSzPct val="100000"/>
              <a:defRPr sz="2600"/>
            </a:lvl3pPr>
            <a:lvl4pPr algn="ctr">
              <a:spcBef>
                <a:spcPts val="0"/>
              </a:spcBef>
              <a:buSzPct val="100000"/>
              <a:defRPr sz="2600"/>
            </a:lvl4pPr>
            <a:lvl5pPr algn="ctr">
              <a:spcBef>
                <a:spcPts val="0"/>
              </a:spcBef>
              <a:buSzPct val="100000"/>
              <a:defRPr sz="2600"/>
            </a:lvl5pPr>
            <a:lvl6pPr algn="ctr">
              <a:spcBef>
                <a:spcPts val="0"/>
              </a:spcBef>
              <a:buSzPct val="100000"/>
              <a:defRPr sz="2600"/>
            </a:lvl6pPr>
            <a:lvl7pPr algn="ctr">
              <a:spcBef>
                <a:spcPts val="0"/>
              </a:spcBef>
              <a:buSzPct val="100000"/>
              <a:defRPr sz="2600"/>
            </a:lvl7pPr>
            <a:lvl8pPr algn="ctr">
              <a:spcBef>
                <a:spcPts val="0"/>
              </a:spcBef>
              <a:buSzPct val="100000"/>
              <a:defRPr sz="2600"/>
            </a:lvl8pPr>
            <a:lvl9pPr algn="ctr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74320" y="205740"/>
            <a:ext cx="8595360" cy="617220"/>
          </a:xfrm>
          <a:prstGeom prst="rect">
            <a:avLst/>
          </a:prstGeom>
          <a:noFill/>
          <a:ln>
            <a:noFill/>
          </a:ln>
        </p:spPr>
        <p:txBody>
          <a:bodyPr lIns="73460" tIns="73460" rIns="73460" bIns="73460" anchor="t" anchorCtr="0"/>
          <a:lstStyle>
            <a:lvl1pPr>
              <a:spcBef>
                <a:spcPts val="0"/>
              </a:spcBef>
              <a:buSzPct val="99224"/>
              <a:defRPr sz="3400"/>
            </a:lvl1pPr>
            <a:lvl2pPr>
              <a:spcBef>
                <a:spcPts val="0"/>
              </a:spcBef>
              <a:buSzPct val="99224"/>
              <a:defRPr sz="3400"/>
            </a:lvl2pPr>
            <a:lvl3pPr>
              <a:spcBef>
                <a:spcPts val="0"/>
              </a:spcBef>
              <a:buSzPct val="99224"/>
              <a:defRPr sz="3400"/>
            </a:lvl3pPr>
            <a:lvl4pPr>
              <a:spcBef>
                <a:spcPts val="0"/>
              </a:spcBef>
              <a:buSzPct val="99224"/>
              <a:defRPr sz="3400"/>
            </a:lvl4pPr>
            <a:lvl5pPr>
              <a:spcBef>
                <a:spcPts val="0"/>
              </a:spcBef>
              <a:buSzPct val="99224"/>
              <a:defRPr sz="3400"/>
            </a:lvl5pPr>
            <a:lvl6pPr>
              <a:spcBef>
                <a:spcPts val="0"/>
              </a:spcBef>
              <a:buSzPct val="99224"/>
              <a:defRPr sz="3400"/>
            </a:lvl6pPr>
            <a:lvl7pPr>
              <a:spcBef>
                <a:spcPts val="0"/>
              </a:spcBef>
              <a:buSzPct val="99224"/>
              <a:defRPr sz="3400"/>
            </a:lvl7pPr>
            <a:lvl8pPr>
              <a:spcBef>
                <a:spcPts val="0"/>
              </a:spcBef>
              <a:buSzPct val="99224"/>
              <a:defRPr sz="3400"/>
            </a:lvl8pPr>
            <a:lvl9pPr>
              <a:spcBef>
                <a:spcPts val="0"/>
              </a:spcBef>
              <a:buSzPct val="99224"/>
              <a:defRPr sz="34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274320" y="1234442"/>
            <a:ext cx="8595360" cy="3703319"/>
          </a:xfrm>
          <a:prstGeom prst="rect">
            <a:avLst/>
          </a:prstGeom>
          <a:noFill/>
          <a:ln>
            <a:noFill/>
          </a:ln>
        </p:spPr>
        <p:txBody>
          <a:bodyPr lIns="73460" tIns="73460" rIns="73460" bIns="73460" anchor="t" anchorCtr="0"/>
          <a:lstStyle>
            <a:lvl1pPr>
              <a:spcBef>
                <a:spcPts val="0"/>
              </a:spcBef>
              <a:buSzPct val="98765"/>
              <a:defRPr sz="2100"/>
            </a:lvl1pPr>
            <a:lvl2pPr>
              <a:spcBef>
                <a:spcPts val="0"/>
              </a:spcBef>
              <a:buSzPct val="98765"/>
              <a:defRPr sz="2100"/>
            </a:lvl2pPr>
            <a:lvl3pPr>
              <a:spcBef>
                <a:spcPts val="0"/>
              </a:spcBef>
              <a:buSzPct val="98765"/>
              <a:defRPr sz="2100"/>
            </a:lvl3pPr>
            <a:lvl4pPr>
              <a:spcBef>
                <a:spcPts val="0"/>
              </a:spcBef>
              <a:buSzPct val="98765"/>
              <a:defRPr sz="2100"/>
            </a:lvl4pPr>
            <a:lvl5pPr>
              <a:spcBef>
                <a:spcPts val="0"/>
              </a:spcBef>
              <a:buSzPct val="98765"/>
              <a:defRPr sz="2100"/>
            </a:lvl5pPr>
            <a:lvl6pPr>
              <a:spcBef>
                <a:spcPts val="0"/>
              </a:spcBef>
              <a:buSzPct val="98765"/>
              <a:defRPr sz="2100"/>
            </a:lvl6pPr>
            <a:lvl7pPr>
              <a:spcBef>
                <a:spcPts val="0"/>
              </a:spcBef>
              <a:buSzPct val="98765"/>
              <a:defRPr sz="2100"/>
            </a:lvl7pPr>
            <a:lvl8pPr>
              <a:spcBef>
                <a:spcPts val="0"/>
              </a:spcBef>
              <a:buSzPct val="98765"/>
              <a:defRPr sz="2100"/>
            </a:lvl8pPr>
            <a:lvl9pPr>
              <a:spcBef>
                <a:spcPts val="0"/>
              </a:spcBef>
              <a:buSzPct val="98765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822960" y="2057402"/>
            <a:ext cx="7498080" cy="822959"/>
          </a:xfrm>
          <a:prstGeom prst="rect">
            <a:avLst/>
          </a:prstGeom>
          <a:noFill/>
          <a:ln>
            <a:noFill/>
          </a:ln>
        </p:spPr>
        <p:txBody>
          <a:bodyPr lIns="73460" tIns="73460" rIns="73460" bIns="73460" anchor="t" anchorCtr="0"/>
          <a:lstStyle>
            <a:lvl1pPr algn="ctr">
              <a:spcBef>
                <a:spcPts val="0"/>
              </a:spcBef>
              <a:buSzPct val="100000"/>
              <a:defRPr sz="3900"/>
            </a:lvl1pPr>
            <a:lvl2pPr algn="ctr">
              <a:spcBef>
                <a:spcPts val="0"/>
              </a:spcBef>
              <a:buSzPct val="100000"/>
              <a:defRPr sz="3900"/>
            </a:lvl2pPr>
            <a:lvl3pPr algn="ctr">
              <a:spcBef>
                <a:spcPts val="0"/>
              </a:spcBef>
              <a:buSzPct val="100000"/>
              <a:defRPr sz="3900"/>
            </a:lvl3pPr>
            <a:lvl4pPr algn="ctr">
              <a:spcBef>
                <a:spcPts val="0"/>
              </a:spcBef>
              <a:buSzPct val="100000"/>
              <a:defRPr sz="3900"/>
            </a:lvl4pPr>
            <a:lvl5pPr algn="ctr">
              <a:spcBef>
                <a:spcPts val="0"/>
              </a:spcBef>
              <a:buSzPct val="100000"/>
              <a:defRPr sz="3900"/>
            </a:lvl5pPr>
            <a:lvl6pPr algn="ctr">
              <a:spcBef>
                <a:spcPts val="0"/>
              </a:spcBef>
              <a:buSzPct val="100000"/>
              <a:defRPr sz="3900"/>
            </a:lvl6pPr>
            <a:lvl7pPr algn="ctr">
              <a:spcBef>
                <a:spcPts val="0"/>
              </a:spcBef>
              <a:buSzPct val="100000"/>
              <a:defRPr sz="3900"/>
            </a:lvl7pPr>
            <a:lvl8pPr algn="ctr">
              <a:spcBef>
                <a:spcPts val="0"/>
              </a:spcBef>
              <a:buSzPct val="100000"/>
              <a:defRPr sz="3900"/>
            </a:lvl8pPr>
            <a:lvl9pPr algn="ctr">
              <a:spcBef>
                <a:spcPts val="0"/>
              </a:spcBef>
              <a:buSzPct val="100000"/>
              <a:defRPr sz="39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645922" y="3086100"/>
            <a:ext cx="5852159" cy="617220"/>
          </a:xfrm>
          <a:prstGeom prst="rect">
            <a:avLst/>
          </a:prstGeom>
          <a:noFill/>
          <a:ln>
            <a:noFill/>
          </a:ln>
        </p:spPr>
        <p:txBody>
          <a:bodyPr lIns="73460" tIns="73460" rIns="73460" bIns="73460" anchor="t" anchorCtr="0"/>
          <a:lstStyle>
            <a:lvl1pPr algn="ctr">
              <a:spcBef>
                <a:spcPts val="0"/>
              </a:spcBef>
              <a:buSzPct val="100000"/>
              <a:defRPr sz="2600"/>
            </a:lvl1pPr>
            <a:lvl2pPr algn="ctr">
              <a:spcBef>
                <a:spcPts val="0"/>
              </a:spcBef>
              <a:buSzPct val="100000"/>
              <a:defRPr sz="2600"/>
            </a:lvl2pPr>
            <a:lvl3pPr algn="ctr">
              <a:spcBef>
                <a:spcPts val="0"/>
              </a:spcBef>
              <a:buSzPct val="100000"/>
              <a:defRPr sz="2600"/>
            </a:lvl3pPr>
            <a:lvl4pPr algn="ctr">
              <a:spcBef>
                <a:spcPts val="0"/>
              </a:spcBef>
              <a:buSzPct val="100000"/>
              <a:defRPr sz="2600"/>
            </a:lvl4pPr>
            <a:lvl5pPr algn="ctr">
              <a:spcBef>
                <a:spcPts val="0"/>
              </a:spcBef>
              <a:buSzPct val="100000"/>
              <a:defRPr sz="2600"/>
            </a:lvl5pPr>
            <a:lvl6pPr algn="ctr">
              <a:spcBef>
                <a:spcPts val="0"/>
              </a:spcBef>
              <a:buSzPct val="100000"/>
              <a:defRPr sz="2600"/>
            </a:lvl6pPr>
            <a:lvl7pPr algn="ctr">
              <a:spcBef>
                <a:spcPts val="0"/>
              </a:spcBef>
              <a:buSzPct val="100000"/>
              <a:defRPr sz="2600"/>
            </a:lvl7pPr>
            <a:lvl8pPr algn="ctr">
              <a:spcBef>
                <a:spcPts val="0"/>
              </a:spcBef>
              <a:buSzPct val="100000"/>
              <a:defRPr sz="2600"/>
            </a:lvl8pPr>
            <a:lvl9pPr algn="ctr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74320" y="205740"/>
            <a:ext cx="8595360" cy="617220"/>
          </a:xfrm>
          <a:prstGeom prst="rect">
            <a:avLst/>
          </a:prstGeom>
          <a:noFill/>
          <a:ln>
            <a:noFill/>
          </a:ln>
        </p:spPr>
        <p:txBody>
          <a:bodyPr lIns="73460" tIns="73460" rIns="73460" bIns="73460" anchor="t" anchorCtr="0"/>
          <a:lstStyle>
            <a:lvl1pPr>
              <a:spcBef>
                <a:spcPts val="0"/>
              </a:spcBef>
              <a:buSzPct val="99224"/>
              <a:defRPr sz="3400"/>
            </a:lvl1pPr>
            <a:lvl2pPr>
              <a:spcBef>
                <a:spcPts val="0"/>
              </a:spcBef>
              <a:buSzPct val="99224"/>
              <a:defRPr sz="3400"/>
            </a:lvl2pPr>
            <a:lvl3pPr>
              <a:spcBef>
                <a:spcPts val="0"/>
              </a:spcBef>
              <a:buSzPct val="99224"/>
              <a:defRPr sz="3400"/>
            </a:lvl3pPr>
            <a:lvl4pPr>
              <a:spcBef>
                <a:spcPts val="0"/>
              </a:spcBef>
              <a:buSzPct val="99224"/>
              <a:defRPr sz="3400"/>
            </a:lvl4pPr>
            <a:lvl5pPr>
              <a:spcBef>
                <a:spcPts val="0"/>
              </a:spcBef>
              <a:buSzPct val="99224"/>
              <a:defRPr sz="3400"/>
            </a:lvl5pPr>
            <a:lvl6pPr>
              <a:spcBef>
                <a:spcPts val="0"/>
              </a:spcBef>
              <a:buSzPct val="99224"/>
              <a:defRPr sz="3400"/>
            </a:lvl6pPr>
            <a:lvl7pPr>
              <a:spcBef>
                <a:spcPts val="0"/>
              </a:spcBef>
              <a:buSzPct val="99224"/>
              <a:defRPr sz="3400"/>
            </a:lvl7pPr>
            <a:lvl8pPr>
              <a:spcBef>
                <a:spcPts val="0"/>
              </a:spcBef>
              <a:buSzPct val="99224"/>
              <a:defRPr sz="3400"/>
            </a:lvl8pPr>
            <a:lvl9pPr>
              <a:spcBef>
                <a:spcPts val="0"/>
              </a:spcBef>
              <a:buSzPct val="99224"/>
              <a:defRPr sz="34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274320" y="1234442"/>
            <a:ext cx="8595360" cy="3703319"/>
          </a:xfrm>
          <a:prstGeom prst="rect">
            <a:avLst/>
          </a:prstGeom>
          <a:noFill/>
          <a:ln>
            <a:noFill/>
          </a:ln>
        </p:spPr>
        <p:txBody>
          <a:bodyPr lIns="73460" tIns="73460" rIns="73460" bIns="73460" anchor="t" anchorCtr="0"/>
          <a:lstStyle>
            <a:lvl1pPr>
              <a:spcBef>
                <a:spcPts val="0"/>
              </a:spcBef>
              <a:buSzPct val="98765"/>
              <a:defRPr sz="2100"/>
            </a:lvl1pPr>
            <a:lvl2pPr>
              <a:spcBef>
                <a:spcPts val="0"/>
              </a:spcBef>
              <a:buSzPct val="98765"/>
              <a:defRPr sz="2100"/>
            </a:lvl2pPr>
            <a:lvl3pPr>
              <a:spcBef>
                <a:spcPts val="0"/>
              </a:spcBef>
              <a:buSzPct val="98765"/>
              <a:defRPr sz="2100"/>
            </a:lvl3pPr>
            <a:lvl4pPr>
              <a:spcBef>
                <a:spcPts val="0"/>
              </a:spcBef>
              <a:buSzPct val="98765"/>
              <a:defRPr sz="2100"/>
            </a:lvl4pPr>
            <a:lvl5pPr>
              <a:spcBef>
                <a:spcPts val="0"/>
              </a:spcBef>
              <a:buSzPct val="98765"/>
              <a:defRPr sz="2100"/>
            </a:lvl5pPr>
            <a:lvl6pPr>
              <a:spcBef>
                <a:spcPts val="0"/>
              </a:spcBef>
              <a:buSzPct val="98765"/>
              <a:defRPr sz="2100"/>
            </a:lvl6pPr>
            <a:lvl7pPr>
              <a:spcBef>
                <a:spcPts val="0"/>
              </a:spcBef>
              <a:buSzPct val="98765"/>
              <a:defRPr sz="2100"/>
            </a:lvl7pPr>
            <a:lvl8pPr>
              <a:spcBef>
                <a:spcPts val="0"/>
              </a:spcBef>
              <a:buSzPct val="98765"/>
              <a:defRPr sz="2100"/>
            </a:lvl8pPr>
            <a:lvl9pPr>
              <a:spcBef>
                <a:spcPts val="0"/>
              </a:spcBef>
              <a:buSzPct val="98765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1187300"/>
            <a:ext cx="8001000" cy="685602"/>
          </a:xfrm>
          <a:prstGeom prst="rect">
            <a:avLst/>
          </a:prstGeom>
        </p:spPr>
        <p:txBody>
          <a:bodyPr vert="horz" lIns="0" tIns="0" rIns="57126" bIns="0"/>
          <a:lstStyle>
            <a:lvl1pPr>
              <a:lnSpc>
                <a:spcPts val="2999"/>
              </a:lnSpc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Presentation Title Comes Here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2080229"/>
            <a:ext cx="8001000" cy="2150335"/>
          </a:xfrm>
          <a:prstGeom prst="rect">
            <a:avLst/>
          </a:prstGeom>
        </p:spPr>
        <p:txBody>
          <a:bodyPr vert="horz" lIns="0" tIns="0" rIns="57126" bIns="0"/>
          <a:lstStyle>
            <a:lvl1pPr>
              <a:lnSpc>
                <a:spcPts val="2250"/>
              </a:lnSpc>
              <a:defRPr sz="18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1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822960" y="2057402"/>
            <a:ext cx="7498080" cy="822959"/>
          </a:xfrm>
          <a:prstGeom prst="rect">
            <a:avLst/>
          </a:prstGeom>
          <a:noFill/>
          <a:ln>
            <a:noFill/>
          </a:ln>
        </p:spPr>
        <p:txBody>
          <a:bodyPr lIns="73460" tIns="73460" rIns="73460" bIns="73460" anchor="t" anchorCtr="0"/>
          <a:lstStyle>
            <a:lvl1pPr algn="ctr">
              <a:spcBef>
                <a:spcPts val="0"/>
              </a:spcBef>
              <a:buSzPct val="100000"/>
              <a:defRPr sz="3900"/>
            </a:lvl1pPr>
            <a:lvl2pPr algn="ctr">
              <a:spcBef>
                <a:spcPts val="0"/>
              </a:spcBef>
              <a:buSzPct val="100000"/>
              <a:defRPr sz="3900"/>
            </a:lvl2pPr>
            <a:lvl3pPr algn="ctr">
              <a:spcBef>
                <a:spcPts val="0"/>
              </a:spcBef>
              <a:buSzPct val="100000"/>
              <a:defRPr sz="3900"/>
            </a:lvl3pPr>
            <a:lvl4pPr algn="ctr">
              <a:spcBef>
                <a:spcPts val="0"/>
              </a:spcBef>
              <a:buSzPct val="100000"/>
              <a:defRPr sz="3900"/>
            </a:lvl4pPr>
            <a:lvl5pPr algn="ctr">
              <a:spcBef>
                <a:spcPts val="0"/>
              </a:spcBef>
              <a:buSzPct val="100000"/>
              <a:defRPr sz="3900"/>
            </a:lvl5pPr>
            <a:lvl6pPr algn="ctr">
              <a:spcBef>
                <a:spcPts val="0"/>
              </a:spcBef>
              <a:buSzPct val="100000"/>
              <a:defRPr sz="3900"/>
            </a:lvl6pPr>
            <a:lvl7pPr algn="ctr">
              <a:spcBef>
                <a:spcPts val="0"/>
              </a:spcBef>
              <a:buSzPct val="100000"/>
              <a:defRPr sz="3900"/>
            </a:lvl7pPr>
            <a:lvl8pPr algn="ctr">
              <a:spcBef>
                <a:spcPts val="0"/>
              </a:spcBef>
              <a:buSzPct val="100000"/>
              <a:defRPr sz="3900"/>
            </a:lvl8pPr>
            <a:lvl9pPr algn="ctr">
              <a:spcBef>
                <a:spcPts val="0"/>
              </a:spcBef>
              <a:buSzPct val="100000"/>
              <a:defRPr sz="39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645922" y="3086100"/>
            <a:ext cx="5852159" cy="617220"/>
          </a:xfrm>
          <a:prstGeom prst="rect">
            <a:avLst/>
          </a:prstGeom>
          <a:noFill/>
          <a:ln>
            <a:noFill/>
          </a:ln>
        </p:spPr>
        <p:txBody>
          <a:bodyPr lIns="73460" tIns="73460" rIns="73460" bIns="73460" anchor="t" anchorCtr="0"/>
          <a:lstStyle>
            <a:lvl1pPr algn="ctr">
              <a:spcBef>
                <a:spcPts val="0"/>
              </a:spcBef>
              <a:buSzPct val="100000"/>
              <a:defRPr sz="2600"/>
            </a:lvl1pPr>
            <a:lvl2pPr algn="ctr">
              <a:spcBef>
                <a:spcPts val="0"/>
              </a:spcBef>
              <a:buSzPct val="100000"/>
              <a:defRPr sz="2600"/>
            </a:lvl2pPr>
            <a:lvl3pPr algn="ctr">
              <a:spcBef>
                <a:spcPts val="0"/>
              </a:spcBef>
              <a:buSzPct val="100000"/>
              <a:defRPr sz="2600"/>
            </a:lvl3pPr>
            <a:lvl4pPr algn="ctr">
              <a:spcBef>
                <a:spcPts val="0"/>
              </a:spcBef>
              <a:buSzPct val="100000"/>
              <a:defRPr sz="2600"/>
            </a:lvl4pPr>
            <a:lvl5pPr algn="ctr">
              <a:spcBef>
                <a:spcPts val="0"/>
              </a:spcBef>
              <a:buSzPct val="100000"/>
              <a:defRPr sz="2600"/>
            </a:lvl5pPr>
            <a:lvl6pPr algn="ctr">
              <a:spcBef>
                <a:spcPts val="0"/>
              </a:spcBef>
              <a:buSzPct val="100000"/>
              <a:defRPr sz="2600"/>
            </a:lvl6pPr>
            <a:lvl7pPr algn="ctr">
              <a:spcBef>
                <a:spcPts val="0"/>
              </a:spcBef>
              <a:buSzPct val="100000"/>
              <a:defRPr sz="2600"/>
            </a:lvl7pPr>
            <a:lvl8pPr algn="ctr">
              <a:spcBef>
                <a:spcPts val="0"/>
              </a:spcBef>
              <a:buSzPct val="100000"/>
              <a:defRPr sz="2600"/>
            </a:lvl8pPr>
            <a:lvl9pPr algn="ctr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74320" y="205740"/>
            <a:ext cx="8595360" cy="617220"/>
          </a:xfrm>
          <a:prstGeom prst="rect">
            <a:avLst/>
          </a:prstGeom>
          <a:noFill/>
          <a:ln>
            <a:noFill/>
          </a:ln>
        </p:spPr>
        <p:txBody>
          <a:bodyPr lIns="73460" tIns="73460" rIns="73460" bIns="73460" anchor="t" anchorCtr="0"/>
          <a:lstStyle>
            <a:lvl1pPr>
              <a:spcBef>
                <a:spcPts val="0"/>
              </a:spcBef>
              <a:buSzPct val="99224"/>
              <a:defRPr sz="3400"/>
            </a:lvl1pPr>
            <a:lvl2pPr>
              <a:spcBef>
                <a:spcPts val="0"/>
              </a:spcBef>
              <a:buSzPct val="99224"/>
              <a:defRPr sz="3400"/>
            </a:lvl2pPr>
            <a:lvl3pPr>
              <a:spcBef>
                <a:spcPts val="0"/>
              </a:spcBef>
              <a:buSzPct val="99224"/>
              <a:defRPr sz="3400"/>
            </a:lvl3pPr>
            <a:lvl4pPr>
              <a:spcBef>
                <a:spcPts val="0"/>
              </a:spcBef>
              <a:buSzPct val="99224"/>
              <a:defRPr sz="3400"/>
            </a:lvl4pPr>
            <a:lvl5pPr>
              <a:spcBef>
                <a:spcPts val="0"/>
              </a:spcBef>
              <a:buSzPct val="99224"/>
              <a:defRPr sz="3400"/>
            </a:lvl5pPr>
            <a:lvl6pPr>
              <a:spcBef>
                <a:spcPts val="0"/>
              </a:spcBef>
              <a:buSzPct val="99224"/>
              <a:defRPr sz="3400"/>
            </a:lvl6pPr>
            <a:lvl7pPr>
              <a:spcBef>
                <a:spcPts val="0"/>
              </a:spcBef>
              <a:buSzPct val="99224"/>
              <a:defRPr sz="3400"/>
            </a:lvl7pPr>
            <a:lvl8pPr>
              <a:spcBef>
                <a:spcPts val="0"/>
              </a:spcBef>
              <a:buSzPct val="99224"/>
              <a:defRPr sz="3400"/>
            </a:lvl8pPr>
            <a:lvl9pPr>
              <a:spcBef>
                <a:spcPts val="0"/>
              </a:spcBef>
              <a:buSzPct val="99224"/>
              <a:defRPr sz="34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274320" y="1234442"/>
            <a:ext cx="8595360" cy="3703319"/>
          </a:xfrm>
          <a:prstGeom prst="rect">
            <a:avLst/>
          </a:prstGeom>
          <a:noFill/>
          <a:ln>
            <a:noFill/>
          </a:ln>
        </p:spPr>
        <p:txBody>
          <a:bodyPr lIns="73460" tIns="73460" rIns="73460" bIns="73460" anchor="t" anchorCtr="0"/>
          <a:lstStyle>
            <a:lvl1pPr>
              <a:spcBef>
                <a:spcPts val="0"/>
              </a:spcBef>
              <a:buSzPct val="98765"/>
              <a:defRPr sz="2100"/>
            </a:lvl1pPr>
            <a:lvl2pPr>
              <a:spcBef>
                <a:spcPts val="0"/>
              </a:spcBef>
              <a:buSzPct val="98765"/>
              <a:defRPr sz="2100"/>
            </a:lvl2pPr>
            <a:lvl3pPr>
              <a:spcBef>
                <a:spcPts val="0"/>
              </a:spcBef>
              <a:buSzPct val="98765"/>
              <a:defRPr sz="2100"/>
            </a:lvl3pPr>
            <a:lvl4pPr>
              <a:spcBef>
                <a:spcPts val="0"/>
              </a:spcBef>
              <a:buSzPct val="98765"/>
              <a:defRPr sz="2100"/>
            </a:lvl4pPr>
            <a:lvl5pPr>
              <a:spcBef>
                <a:spcPts val="0"/>
              </a:spcBef>
              <a:buSzPct val="98765"/>
              <a:defRPr sz="2100"/>
            </a:lvl5pPr>
            <a:lvl6pPr>
              <a:spcBef>
                <a:spcPts val="0"/>
              </a:spcBef>
              <a:buSzPct val="98765"/>
              <a:defRPr sz="2100"/>
            </a:lvl6pPr>
            <a:lvl7pPr>
              <a:spcBef>
                <a:spcPts val="0"/>
              </a:spcBef>
              <a:buSzPct val="98765"/>
              <a:defRPr sz="2100"/>
            </a:lvl7pPr>
            <a:lvl8pPr>
              <a:spcBef>
                <a:spcPts val="0"/>
              </a:spcBef>
              <a:buSzPct val="98765"/>
              <a:defRPr sz="2100"/>
            </a:lvl8pPr>
            <a:lvl9pPr>
              <a:spcBef>
                <a:spcPts val="0"/>
              </a:spcBef>
              <a:buSzPct val="98765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0136" y="95566"/>
            <a:ext cx="8012364" cy="53258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ts val="2000"/>
              </a:lnSpc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1502" y="1045914"/>
            <a:ext cx="8000997" cy="3321319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lnSpc>
                <a:spcPts val="2250"/>
              </a:lnSpc>
              <a:defRPr sz="1500"/>
            </a:lvl1pPr>
            <a:lvl2pPr marL="0">
              <a:lnSpc>
                <a:spcPts val="2250"/>
              </a:lnSpc>
              <a:defRPr sz="1500"/>
            </a:lvl2pPr>
            <a:lvl3pPr marL="0">
              <a:lnSpc>
                <a:spcPts val="2250"/>
              </a:lnSpc>
              <a:defRPr sz="1500"/>
            </a:lvl3pPr>
            <a:lvl4pPr marL="318493" indent="-143868">
              <a:lnSpc>
                <a:spcPts val="2250"/>
              </a:lnSpc>
              <a:defRPr sz="1500"/>
            </a:lvl4pPr>
            <a:lvl5pPr marL="497086" indent="-152797">
              <a:lnSpc>
                <a:spcPts val="2250"/>
              </a:lnSpc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1503" y="716936"/>
            <a:ext cx="8000997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52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theme" Target="../theme/theme3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theme" Target="../theme/theme4.xml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714876"/>
            <a:ext cx="9144000" cy="4286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39" tIns="28569" rIns="57139" bIns="28569" rtlCol="0" anchor="ctr"/>
          <a:lstStyle/>
          <a:p>
            <a:pPr algn="ctr"/>
            <a:endParaRPr lang="en-US"/>
          </a:p>
        </p:txBody>
      </p:sp>
      <p:pic>
        <p:nvPicPr>
          <p:cNvPr id="4" name="Picture 3" descr="logo and USF tex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615" y="4818403"/>
            <a:ext cx="1000142" cy="22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7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408117" rtl="0" eaLnBrk="1" latinLnBrk="0" hangingPunct="1">
        <a:lnSpc>
          <a:spcPts val="2678"/>
        </a:lnSpc>
        <a:spcBef>
          <a:spcPct val="0"/>
        </a:spcBef>
        <a:buNone/>
        <a:defRPr sz="21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0" indent="0" algn="l" defTabSz="408117" rtl="0" eaLnBrk="1" latinLnBrk="0" hangingPunct="1">
        <a:lnSpc>
          <a:spcPts val="2856"/>
        </a:lnSpc>
        <a:spcBef>
          <a:spcPts val="0"/>
        </a:spcBef>
        <a:buFontTx/>
        <a:buNone/>
        <a:defRPr sz="19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408117" rtl="0" eaLnBrk="1" latinLnBrk="0" hangingPunct="1">
        <a:lnSpc>
          <a:spcPts val="2856"/>
        </a:lnSpc>
        <a:spcBef>
          <a:spcPts val="0"/>
        </a:spcBef>
        <a:buFontTx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53043" indent="-153043" algn="l" defTabSz="408117" rtl="0" eaLnBrk="1" latinLnBrk="0" hangingPunct="1">
        <a:lnSpc>
          <a:spcPts val="2856"/>
        </a:lnSpc>
        <a:spcBef>
          <a:spcPts val="0"/>
        </a:spcBef>
        <a:buClr>
          <a:schemeClr val="tx2"/>
        </a:buClr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307505" indent="-154462" algn="l" defTabSz="408117" rtl="0" eaLnBrk="1" latinLnBrk="0" hangingPunct="1">
        <a:lnSpc>
          <a:spcPts val="2856"/>
        </a:lnSpc>
        <a:spcBef>
          <a:spcPts val="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460549" indent="-153043" algn="l" defTabSz="408117" rtl="0" eaLnBrk="1" latinLnBrk="0" hangingPunct="1">
        <a:lnSpc>
          <a:spcPts val="2856"/>
        </a:lnSpc>
        <a:spcBef>
          <a:spcPts val="0"/>
        </a:spcBef>
        <a:buFont typeface="Lucida Grande"/>
        <a:buChar char="-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642" indent="-204058" algn="l" defTabSz="40811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758" indent="-204058" algn="l" defTabSz="40811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0876" indent="-204058" algn="l" defTabSz="40811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8993" indent="-204058" algn="l" defTabSz="40811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17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233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351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467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584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701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817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935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571502" y="857250"/>
            <a:ext cx="8000999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 and change the worl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2" y="283767"/>
            <a:ext cx="2558957" cy="285750"/>
          </a:xfrm>
          <a:prstGeom prst="rect">
            <a:avLst/>
          </a:prstGeom>
        </p:spPr>
      </p:pic>
      <p:pic>
        <p:nvPicPr>
          <p:cNvPr id="9" name="Picture 8" descr="USF symbol v2 white.png"/>
          <p:cNvPicPr>
            <a:picLocks noChangeAspect="1"/>
          </p:cNvPicPr>
          <p:nvPr/>
        </p:nvPicPr>
        <p:blipFill rotWithShape="1">
          <a:blip r:embed="rId7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8" b="11731"/>
          <a:stretch/>
        </p:blipFill>
        <p:spPr>
          <a:xfrm>
            <a:off x="5218894" y="1219460"/>
            <a:ext cx="3925108" cy="392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1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08072" rtl="0" eaLnBrk="1" latinLnBrk="0" hangingPunct="1">
        <a:lnSpc>
          <a:spcPts val="3214"/>
        </a:lnSpc>
        <a:spcBef>
          <a:spcPct val="0"/>
        </a:spcBef>
        <a:buNone/>
        <a:defRPr sz="2700" b="1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08072" rtl="0" eaLnBrk="1" latinLnBrk="0" hangingPunct="1">
        <a:lnSpc>
          <a:spcPts val="2856"/>
        </a:lnSpc>
        <a:spcBef>
          <a:spcPts val="0"/>
        </a:spcBef>
        <a:buFontTx/>
        <a:buNone/>
        <a:defRPr sz="19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408072" rtl="0" eaLnBrk="1" latinLnBrk="0" hangingPunct="1">
        <a:lnSpc>
          <a:spcPts val="2856"/>
        </a:lnSpc>
        <a:spcBef>
          <a:spcPts val="0"/>
        </a:spcBef>
        <a:buFontTx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53027" indent="-153027" algn="l" defTabSz="408072" rtl="0" eaLnBrk="1" latinLnBrk="0" hangingPunct="1">
        <a:lnSpc>
          <a:spcPts val="2856"/>
        </a:lnSpc>
        <a:spcBef>
          <a:spcPts val="0"/>
        </a:spcBef>
        <a:buClr>
          <a:schemeClr val="tx2"/>
        </a:buClr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307471" indent="-154445" algn="l" defTabSz="408072" rtl="0" eaLnBrk="1" latinLnBrk="0" hangingPunct="1">
        <a:lnSpc>
          <a:spcPts val="2856"/>
        </a:lnSpc>
        <a:spcBef>
          <a:spcPts val="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460497" indent="-153027" algn="l" defTabSz="408072" rtl="0" eaLnBrk="1" latinLnBrk="0" hangingPunct="1">
        <a:lnSpc>
          <a:spcPts val="2856"/>
        </a:lnSpc>
        <a:spcBef>
          <a:spcPts val="0"/>
        </a:spcBef>
        <a:buFont typeface="Lucida Grande"/>
        <a:buChar char="-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393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464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0536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8607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072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142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215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285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357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428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500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572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714875"/>
            <a:ext cx="9144000" cy="4286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50" tIns="28575" rIns="57150" bIns="28575" rtlCol="0" anchor="ctr"/>
          <a:lstStyle/>
          <a:p>
            <a:pPr algn="ctr"/>
            <a:endParaRPr lang="en-US"/>
          </a:p>
        </p:txBody>
      </p:sp>
      <p:pic>
        <p:nvPicPr>
          <p:cNvPr id="4" name="Picture 3" descr="logo and USF tex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614" y="4818403"/>
            <a:ext cx="1000142" cy="22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7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408194" rtl="0" eaLnBrk="1" latinLnBrk="0" hangingPunct="1">
        <a:lnSpc>
          <a:spcPts val="2679"/>
        </a:lnSpc>
        <a:spcBef>
          <a:spcPct val="0"/>
        </a:spcBef>
        <a:buNone/>
        <a:defRPr sz="21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0" indent="0" algn="l" defTabSz="408194" rtl="0" eaLnBrk="1" latinLnBrk="0" hangingPunct="1">
        <a:lnSpc>
          <a:spcPts val="2857"/>
        </a:lnSpc>
        <a:spcBef>
          <a:spcPts val="0"/>
        </a:spcBef>
        <a:buFontTx/>
        <a:buNone/>
        <a:defRPr sz="19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408194" rtl="0" eaLnBrk="1" latinLnBrk="0" hangingPunct="1">
        <a:lnSpc>
          <a:spcPts val="2857"/>
        </a:lnSpc>
        <a:spcBef>
          <a:spcPts val="0"/>
        </a:spcBef>
        <a:buFontTx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53073" indent="-153073" algn="l" defTabSz="408194" rtl="0" eaLnBrk="1" latinLnBrk="0" hangingPunct="1">
        <a:lnSpc>
          <a:spcPts val="2857"/>
        </a:lnSpc>
        <a:spcBef>
          <a:spcPts val="0"/>
        </a:spcBef>
        <a:buClr>
          <a:schemeClr val="tx2"/>
        </a:buClr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307563" indent="-154491" algn="l" defTabSz="408194" rtl="0" eaLnBrk="1" latinLnBrk="0" hangingPunct="1">
        <a:lnSpc>
          <a:spcPts val="2857"/>
        </a:lnSpc>
        <a:spcBef>
          <a:spcPts val="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460636" indent="-153073" algn="l" defTabSz="408194" rtl="0" eaLnBrk="1" latinLnBrk="0" hangingPunct="1">
        <a:lnSpc>
          <a:spcPts val="2857"/>
        </a:lnSpc>
        <a:spcBef>
          <a:spcPts val="0"/>
        </a:spcBef>
        <a:buFont typeface="Lucida Grande"/>
        <a:buChar char="-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45066" indent="-204097" algn="l" defTabSz="40819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260" indent="-204097" algn="l" defTabSz="40819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454" indent="-204097" algn="l" defTabSz="40819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648" indent="-204097" algn="l" defTabSz="40819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94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88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82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76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969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63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57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51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571502" y="857250"/>
            <a:ext cx="8000999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 and change the worl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1" y="283766"/>
            <a:ext cx="2558956" cy="285750"/>
          </a:xfrm>
          <a:prstGeom prst="rect">
            <a:avLst/>
          </a:prstGeom>
        </p:spPr>
      </p:pic>
      <p:pic>
        <p:nvPicPr>
          <p:cNvPr id="9" name="Picture 8" descr="USF symbol v2 white.png"/>
          <p:cNvPicPr>
            <a:picLocks noChangeAspect="1"/>
          </p:cNvPicPr>
          <p:nvPr/>
        </p:nvPicPr>
        <p:blipFill rotWithShape="1">
          <a:blip r:embed="rId7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8" b="11731"/>
          <a:stretch/>
        </p:blipFill>
        <p:spPr>
          <a:xfrm>
            <a:off x="5218894" y="1219458"/>
            <a:ext cx="3925108" cy="392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1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08194" rtl="0" eaLnBrk="1" latinLnBrk="0" hangingPunct="1">
        <a:lnSpc>
          <a:spcPts val="3214"/>
        </a:lnSpc>
        <a:spcBef>
          <a:spcPct val="0"/>
        </a:spcBef>
        <a:buNone/>
        <a:defRPr sz="2700" b="1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08194" rtl="0" eaLnBrk="1" latinLnBrk="0" hangingPunct="1">
        <a:lnSpc>
          <a:spcPts val="2857"/>
        </a:lnSpc>
        <a:spcBef>
          <a:spcPts val="0"/>
        </a:spcBef>
        <a:buFontTx/>
        <a:buNone/>
        <a:defRPr sz="19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408194" rtl="0" eaLnBrk="1" latinLnBrk="0" hangingPunct="1">
        <a:lnSpc>
          <a:spcPts val="2857"/>
        </a:lnSpc>
        <a:spcBef>
          <a:spcPts val="0"/>
        </a:spcBef>
        <a:buFontTx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53073" indent="-153073" algn="l" defTabSz="408194" rtl="0" eaLnBrk="1" latinLnBrk="0" hangingPunct="1">
        <a:lnSpc>
          <a:spcPts val="2857"/>
        </a:lnSpc>
        <a:spcBef>
          <a:spcPts val="0"/>
        </a:spcBef>
        <a:buClr>
          <a:schemeClr val="tx2"/>
        </a:buClr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307563" indent="-154491" algn="l" defTabSz="408194" rtl="0" eaLnBrk="1" latinLnBrk="0" hangingPunct="1">
        <a:lnSpc>
          <a:spcPts val="2857"/>
        </a:lnSpc>
        <a:spcBef>
          <a:spcPts val="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460636" indent="-153073" algn="l" defTabSz="408194" rtl="0" eaLnBrk="1" latinLnBrk="0" hangingPunct="1">
        <a:lnSpc>
          <a:spcPts val="2857"/>
        </a:lnSpc>
        <a:spcBef>
          <a:spcPts val="0"/>
        </a:spcBef>
        <a:buFont typeface="Lucida Grande"/>
        <a:buChar char="-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45066" indent="-204097" algn="l" defTabSz="40819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260" indent="-204097" algn="l" defTabSz="40819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454" indent="-204097" algn="l" defTabSz="40819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648" indent="-204097" algn="l" defTabSz="40819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94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88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82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76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969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63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57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51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s3.amazonaws.com/wernervogels/public/sosp/sosp-figure1-small.pn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Web Architecture Overview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274322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Networking Overview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272250" y="1229428"/>
            <a:ext cx="8679420" cy="1870880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Networked communication over the Internet utilizes a </a:t>
            </a:r>
            <a:r>
              <a:rPr lang="en-US" b="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layered</a:t>
            </a: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protocol stack.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layer has well-defined responsibilities and relies upon the other layers to do their jobs.</a:t>
            </a:r>
          </a:p>
        </p:txBody>
      </p:sp>
      <p:sp>
        <p:nvSpPr>
          <p:cNvPr id="97" name="Shape 97"/>
          <p:cNvSpPr/>
          <p:nvPr/>
        </p:nvSpPr>
        <p:spPr>
          <a:xfrm>
            <a:off x="2771766" y="2815878"/>
            <a:ext cx="3047364" cy="356552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3460" tIns="73460" rIns="73460" bIns="73460" anchor="ctr" anchorCtr="0">
            <a:noAutofit/>
          </a:bodyPr>
          <a:lstStyle/>
          <a:p>
            <a:pPr algn="ctr"/>
            <a:r>
              <a:rPr lang="en-US" sz="2000" dirty="0" smtClean="0"/>
              <a:t>Application</a:t>
            </a:r>
            <a:endParaRPr sz="2000" dirty="0"/>
          </a:p>
        </p:txBody>
      </p:sp>
      <p:sp>
        <p:nvSpPr>
          <p:cNvPr id="14" name="Shape 97"/>
          <p:cNvSpPr/>
          <p:nvPr/>
        </p:nvSpPr>
        <p:spPr>
          <a:xfrm>
            <a:off x="2771766" y="3171478"/>
            <a:ext cx="3047364" cy="356552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3460" tIns="73460" rIns="73460" bIns="73460" anchor="ctr" anchorCtr="0">
            <a:noAutofit/>
          </a:bodyPr>
          <a:lstStyle/>
          <a:p>
            <a:pPr algn="ctr"/>
            <a:r>
              <a:rPr lang="en-US" sz="2000" dirty="0" smtClean="0"/>
              <a:t>Transport</a:t>
            </a:r>
            <a:endParaRPr sz="2000" dirty="0"/>
          </a:p>
        </p:txBody>
      </p:sp>
      <p:sp>
        <p:nvSpPr>
          <p:cNvPr id="15" name="Shape 97"/>
          <p:cNvSpPr/>
          <p:nvPr/>
        </p:nvSpPr>
        <p:spPr>
          <a:xfrm>
            <a:off x="2771766" y="3527078"/>
            <a:ext cx="3047364" cy="356552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3460" tIns="73460" rIns="73460" bIns="73460" anchor="ctr" anchorCtr="0">
            <a:noAutofit/>
          </a:bodyPr>
          <a:lstStyle/>
          <a:p>
            <a:pPr algn="ctr"/>
            <a:r>
              <a:rPr lang="en-US" sz="2000" dirty="0" smtClean="0"/>
              <a:t>Network</a:t>
            </a:r>
            <a:endParaRPr sz="2000" dirty="0"/>
          </a:p>
        </p:txBody>
      </p:sp>
      <p:sp>
        <p:nvSpPr>
          <p:cNvPr id="16" name="Shape 97"/>
          <p:cNvSpPr/>
          <p:nvPr/>
        </p:nvSpPr>
        <p:spPr>
          <a:xfrm>
            <a:off x="2771766" y="3882678"/>
            <a:ext cx="3047364" cy="356552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3460" tIns="73460" rIns="73460" bIns="73460" anchor="ctr" anchorCtr="0">
            <a:noAutofit/>
          </a:bodyPr>
          <a:lstStyle/>
          <a:p>
            <a:pPr algn="ctr"/>
            <a:r>
              <a:rPr lang="en-US" sz="2000" dirty="0" smtClean="0"/>
              <a:t>MAC/Link</a:t>
            </a:r>
          </a:p>
        </p:txBody>
      </p:sp>
      <p:sp>
        <p:nvSpPr>
          <p:cNvPr id="17" name="Shape 97"/>
          <p:cNvSpPr/>
          <p:nvPr/>
        </p:nvSpPr>
        <p:spPr>
          <a:xfrm>
            <a:off x="2771766" y="4238278"/>
            <a:ext cx="3047364" cy="356552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3460" tIns="73460" rIns="73460" bIns="73460" anchor="ctr" anchorCtr="0">
            <a:noAutofit/>
          </a:bodyPr>
          <a:lstStyle/>
          <a:p>
            <a:pPr algn="ctr"/>
            <a:r>
              <a:rPr lang="en-US" sz="2000" dirty="0" smtClean="0"/>
              <a:t>Physical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287022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Overview of Layers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274322" y="1234441"/>
            <a:ext cx="8663939" cy="3754755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- where the end-user software resides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server, P2P client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 -reliability, congestion control, flow control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TCP/UDP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- routing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MAC/DLL - connection to the next hop, accessing a shared medium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Ethernet, wireless Ethernet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 - bits on the wire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274322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Basic Web Server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274322" y="1234441"/>
            <a:ext cx="8663939" cy="3754755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listen for a connection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 examine request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 open file requested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 return contents of file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274322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Dynamic Page Generation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274322" y="942341"/>
            <a:ext cx="8663939" cy="3754755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model doesn't work if you want to process and respond to dynamic requests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queries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my friends' status updates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others? 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Uniform </a:t>
            </a:r>
            <a:r>
              <a:rPr lang="en-US" b="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</a:t>
            </a: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Locator 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resource may be something other than a file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 - Representational State Transfer</a:t>
            </a:r>
          </a:p>
          <a:p>
            <a:pPr marL="918401" lvl="2" indent="-176877">
              <a:lnSpc>
                <a:spcPct val="100000"/>
              </a:lnSpc>
              <a:buClr>
                <a:srgbClr val="000000"/>
              </a:buClr>
              <a:buFont typeface="Wingdings"/>
              <a:buChar char="§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for conceptualizing web applications</a:t>
            </a:r>
          </a:p>
          <a:p>
            <a:pPr marL="918401" lvl="2" indent="-176877">
              <a:lnSpc>
                <a:spcPct val="100000"/>
              </a:lnSpc>
              <a:buClr>
                <a:srgbClr val="000000"/>
              </a:buClr>
              <a:buFont typeface="Wingdings"/>
              <a:buChar char="§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Everything is a resource</a:t>
            </a:r>
          </a:p>
          <a:p>
            <a:pPr marL="918401" lvl="2" indent="-176877">
              <a:lnSpc>
                <a:spcPct val="100000"/>
              </a:lnSpc>
              <a:buClr>
                <a:srgbClr val="000000"/>
              </a:buClr>
              <a:buFont typeface="Wingdings"/>
              <a:buChar char="§"/>
            </a:pP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socialnetsite.com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samirollins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/friends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274322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3-tier Architecture</a:t>
            </a:r>
          </a:p>
        </p:txBody>
      </p:sp>
      <p:grpSp>
        <p:nvGrpSpPr>
          <p:cNvPr id="153" name="Shape 153"/>
          <p:cNvGrpSpPr/>
          <p:nvPr/>
        </p:nvGrpSpPr>
        <p:grpSpPr>
          <a:xfrm>
            <a:off x="202883" y="1217547"/>
            <a:ext cx="8643917" cy="2839638"/>
            <a:chOff x="152400" y="1752600"/>
            <a:chExt cx="9220200" cy="4038600"/>
          </a:xfrm>
        </p:grpSpPr>
        <p:sp>
          <p:nvSpPr>
            <p:cNvPr id="154" name="Shape 154"/>
            <p:cNvSpPr/>
            <p:nvPr/>
          </p:nvSpPr>
          <p:spPr>
            <a:xfrm>
              <a:off x="7086600" y="2362200"/>
              <a:ext cx="2286000" cy="2057400"/>
            </a:xfrm>
            <a:prstGeom prst="can">
              <a:avLst>
                <a:gd name="adj" fmla="val 25000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Data</a:t>
              </a:r>
            </a:p>
          </p:txBody>
        </p:sp>
        <p:sp>
          <p:nvSpPr>
            <p:cNvPr id="155" name="Shape 155"/>
            <p:cNvSpPr/>
            <p:nvPr/>
          </p:nvSpPr>
          <p:spPr>
            <a:xfrm>
              <a:off x="4419600" y="1981200"/>
              <a:ext cx="1981199" cy="28194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Logic</a:t>
              </a:r>
            </a:p>
          </p:txBody>
        </p:sp>
        <p:sp>
          <p:nvSpPr>
            <p:cNvPr id="156" name="Shape 156"/>
            <p:cNvSpPr txBox="1"/>
            <p:nvPr/>
          </p:nvSpPr>
          <p:spPr>
            <a:xfrm>
              <a:off x="1143000" y="1752600"/>
              <a:ext cx="2133599" cy="3048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752600" y="1981200"/>
              <a:ext cx="1981199" cy="28194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Presentation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228600" y="3733800"/>
              <a:ext cx="1447800" cy="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159" name="Shape 159"/>
            <p:cNvSpPr txBox="1"/>
            <p:nvPr/>
          </p:nvSpPr>
          <p:spPr>
            <a:xfrm>
              <a:off x="152400" y="38862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Incoming Requests</a:t>
              </a:r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2057400" y="53340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Generate HTML</a:t>
              </a:r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4419600" y="52578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4648200" y="53340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Perform Calculations</a:t>
              </a:r>
              <a:br>
                <a:rPr lang="en-US" sz="1200"/>
              </a:br>
              <a:r>
                <a:rPr lang="en-US" sz="1200"/>
                <a:t>Make Decisions</a:t>
              </a:r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7620000" y="48768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Store Data</a:t>
              </a:r>
            </a:p>
          </p:txBody>
        </p:sp>
        <p:sp>
          <p:nvSpPr>
            <p:cNvPr id="164" name="Shape 164"/>
            <p:cNvSpPr/>
            <p:nvPr/>
          </p:nvSpPr>
          <p:spPr>
            <a:xfrm>
              <a:off x="3733800" y="3352800"/>
              <a:ext cx="685799" cy="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triangle" w="lg" len="lg"/>
              <a:tailEnd type="triangle" w="lg" len="lg"/>
            </a:ln>
          </p:spPr>
        </p:sp>
        <p:sp>
          <p:nvSpPr>
            <p:cNvPr id="165" name="Shape 165"/>
            <p:cNvSpPr/>
            <p:nvPr/>
          </p:nvSpPr>
          <p:spPr>
            <a:xfrm>
              <a:off x="6400800" y="3429000"/>
              <a:ext cx="685799" cy="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triangle" w="lg" len="lg"/>
              <a:tailEnd type="triangle" w="lg" len="lg"/>
            </a:ln>
          </p:spPr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274322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Example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274322" y="853441"/>
            <a:ext cx="8663939" cy="3754755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u="sng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http://s3.amazonaws.com/wernervogels/public/sosp/sosp-figure1-small.png</a:t>
            </a:r>
          </a:p>
          <a:p>
            <a:pPr>
              <a:lnSpc>
                <a:spcPct val="100000"/>
              </a:lnSpc>
            </a:pPr>
            <a:endParaRPr sz="1500" u="sng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>
              <a:lnSpc>
                <a:spcPct val="100000"/>
              </a:lnSpc>
            </a:pPr>
            <a:endParaRPr sz="1500" u="sng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data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ads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images 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 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 data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prioritize data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HTML containing all pieces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274322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MVC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274322" y="1234441"/>
            <a:ext cx="8663939" cy="3754755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 idea, more general model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Model/View/Controller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- Stores data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- Presents data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 - Performs necessary logic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Shape 182"/>
          <p:cNvGrpSpPr/>
          <p:nvPr/>
        </p:nvGrpSpPr>
        <p:grpSpPr>
          <a:xfrm>
            <a:off x="71428" y="857248"/>
            <a:ext cx="8929676" cy="2893206"/>
            <a:chOff x="76200" y="1219200"/>
            <a:chExt cx="9524999" cy="4114800"/>
          </a:xfrm>
        </p:grpSpPr>
        <p:sp>
          <p:nvSpPr>
            <p:cNvPr id="183" name="Shape 183"/>
            <p:cNvSpPr/>
            <p:nvPr/>
          </p:nvSpPr>
          <p:spPr>
            <a:xfrm>
              <a:off x="1447800" y="1219200"/>
              <a:ext cx="5181600" cy="41148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Your Program</a:t>
              </a:r>
              <a:br>
                <a:rPr lang="en-US" sz="1200"/>
              </a:br>
              <a:r>
                <a:rPr lang="en-US" sz="1200"/>
                <a:t/>
              </a:r>
              <a:br>
                <a:rPr lang="en-US" sz="1200"/>
              </a:br>
              <a:r>
                <a:rPr lang="en-US" sz="1200"/>
                <a:t>Listen for requests</a:t>
              </a:r>
              <a:br>
                <a:rPr lang="en-US" sz="1200"/>
              </a:br>
              <a:r>
                <a:rPr lang="en-US" sz="1200"/>
                <a:t>Extract relevant information from URL/request body</a:t>
              </a:r>
              <a:br>
                <a:rPr lang="en-US" sz="1200"/>
              </a:br>
              <a:r>
                <a:rPr lang="en-US" sz="1200"/>
                <a:t>Get data from database</a:t>
              </a:r>
              <a:br>
                <a:rPr lang="en-US" sz="1200"/>
              </a:br>
              <a:r>
                <a:rPr lang="en-US" sz="1200"/>
                <a:t>Make a decision about what to return to the user</a:t>
              </a:r>
              <a:br>
                <a:rPr lang="en-US" sz="1200"/>
              </a:br>
              <a:r>
                <a:rPr lang="en-US" sz="1200"/>
                <a:t>Format the response appropriately (HTML/XML/JSON)</a:t>
              </a:r>
              <a:br>
                <a:rPr lang="en-US" sz="1200"/>
              </a:br>
              <a:r>
                <a:rPr lang="en-US" sz="1200"/>
                <a:t>Return response</a:t>
              </a:r>
            </a:p>
          </p:txBody>
        </p:sp>
        <p:sp>
          <p:nvSpPr>
            <p:cNvPr id="184" name="Shape 184"/>
            <p:cNvSpPr/>
            <p:nvPr/>
          </p:nvSpPr>
          <p:spPr>
            <a:xfrm>
              <a:off x="7467600" y="2438400"/>
              <a:ext cx="2133599" cy="1447800"/>
            </a:xfrm>
            <a:prstGeom prst="can">
              <a:avLst>
                <a:gd name="adj" fmla="val 25000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Database/File System</a:t>
              </a:r>
            </a:p>
          </p:txBody>
        </p:sp>
        <p:sp>
          <p:nvSpPr>
            <p:cNvPr id="185" name="Shape 185"/>
            <p:cNvSpPr/>
            <p:nvPr/>
          </p:nvSpPr>
          <p:spPr>
            <a:xfrm>
              <a:off x="228600" y="3124200"/>
              <a:ext cx="990599" cy="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186" name="Shape 186"/>
            <p:cNvSpPr txBox="1"/>
            <p:nvPr/>
          </p:nvSpPr>
          <p:spPr>
            <a:xfrm>
              <a:off x="76200" y="32004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User Requests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6705600" y="3657600"/>
              <a:ext cx="685799" cy="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188" name="Shape 188"/>
            <p:cNvSpPr txBox="1"/>
            <p:nvPr/>
          </p:nvSpPr>
          <p:spPr>
            <a:xfrm>
              <a:off x="6477000" y="38100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Get Data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274322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ea typeface="Arial"/>
                <a:sym typeface="Arial"/>
              </a:rPr>
              <a:t>General Comments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274322" y="1234441"/>
            <a:ext cx="8663939" cy="3754755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Separating logic from presentation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Frameworks to help with building web applications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Servlets for Java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RESTlets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Java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Ruby on Rails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 Engine for python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python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74322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Generating a Web Page</a:t>
            </a:r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73804" y="1232938"/>
            <a:ext cx="8664929" cy="3756492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 you put up a personal web page (at USFCS)?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some HTML</a:t>
            </a:r>
          </a:p>
          <a:p>
            <a:pPr marL="918401" lvl="2" indent="-176877">
              <a:lnSpc>
                <a:spcPct val="100000"/>
              </a:lnSpc>
              <a:buClr>
                <a:srgbClr val="000000"/>
              </a:buClr>
              <a:buFont typeface="Wingdings"/>
              <a:buChar char="§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Hypertext Markup Language - add some metadata to text to tell a browser how to display it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Place the HTML in /home/web/username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 http://www.cs.usfca.edu/~username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sure permissions are set correctly!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74322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Loading a Web Page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74322" y="1234441"/>
            <a:ext cx="8663939" cy="3754755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browser knows how to speak HTTP - Hypertext Transfer Protocol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Uniform Resource Locator (URL) provides the server and the path to the </a:t>
            </a:r>
            <a:r>
              <a:rPr lang="en-US" b="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</a:t>
            </a: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(in our example, a file) to retrieve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Browser uses Domain Name System (DNS) to look up the Internet Protocol (IP) address for the domain name provided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Browser issues an HTTP GET request to the IP address of the web server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web server returns the HTML, which is displayed by the browser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Shape 37"/>
          <p:cNvGrpSpPr/>
          <p:nvPr/>
        </p:nvGrpSpPr>
        <p:grpSpPr>
          <a:xfrm>
            <a:off x="642935" y="482201"/>
            <a:ext cx="7429484" cy="4232671"/>
            <a:chOff x="685800" y="685800"/>
            <a:chExt cx="7924799" cy="6019799"/>
          </a:xfrm>
        </p:grpSpPr>
        <p:sp>
          <p:nvSpPr>
            <p:cNvPr id="38" name="Shape 38"/>
            <p:cNvSpPr/>
            <p:nvPr/>
          </p:nvSpPr>
          <p:spPr>
            <a:xfrm>
              <a:off x="4495800" y="685800"/>
              <a:ext cx="2590800" cy="8381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Web Server</a:t>
              </a:r>
            </a:p>
          </p:txBody>
        </p:sp>
        <p:sp>
          <p:nvSpPr>
            <p:cNvPr id="39" name="Shape 39"/>
            <p:cNvSpPr/>
            <p:nvPr/>
          </p:nvSpPr>
          <p:spPr>
            <a:xfrm>
              <a:off x="4724400" y="4572000"/>
              <a:ext cx="2209799" cy="1524000"/>
            </a:xfrm>
            <a:prstGeom prst="ellipse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Client Running Browser</a:t>
              </a:r>
            </a:p>
          </p:txBody>
        </p:sp>
        <p:sp>
          <p:nvSpPr>
            <p:cNvPr id="40" name="Shape 40"/>
            <p:cNvSpPr txBox="1"/>
            <p:nvPr/>
          </p:nvSpPr>
          <p:spPr>
            <a:xfrm>
              <a:off x="685800" y="19812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914400" y="2590800"/>
              <a:ext cx="1295400" cy="838199"/>
            </a:xfrm>
            <a:prstGeom prst="parallelogram">
              <a:avLst>
                <a:gd name="adj" fmla="val 25000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DNS</a:t>
              </a:r>
            </a:p>
          </p:txBody>
        </p:sp>
        <p:sp>
          <p:nvSpPr>
            <p:cNvPr id="42" name="Shape 42"/>
            <p:cNvSpPr txBox="1"/>
            <p:nvPr/>
          </p:nvSpPr>
          <p:spPr>
            <a:xfrm>
              <a:off x="3810000" y="6172200"/>
              <a:ext cx="4495800" cy="533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/>
                <a:t>1. Visit http://</a:t>
              </a:r>
              <a:r>
                <a:rPr lang="en-US" sz="1200" dirty="0" err="1"/>
                <a:t>www.cs.usfca.edu</a:t>
              </a:r>
              <a:r>
                <a:rPr lang="en-US" sz="1200" dirty="0"/>
                <a:t>/~</a:t>
              </a:r>
              <a:r>
                <a:rPr lang="en-US" sz="1200" dirty="0" err="1"/>
                <a:t>srollins</a:t>
              </a:r>
              <a:r>
                <a:rPr lang="en-US" sz="1200" dirty="0"/>
                <a:t>/</a:t>
              </a:r>
              <a:r>
                <a:rPr lang="en-US" sz="1200" dirty="0" err="1"/>
                <a:t>teaching.htm</a:t>
              </a:r>
              <a:endParaRPr lang="en-US" sz="1200" dirty="0"/>
            </a:p>
          </p:txBody>
        </p:sp>
        <p:sp>
          <p:nvSpPr>
            <p:cNvPr id="43" name="Shape 43"/>
            <p:cNvSpPr txBox="1"/>
            <p:nvPr/>
          </p:nvSpPr>
          <p:spPr>
            <a:xfrm>
              <a:off x="1143000" y="4343400"/>
              <a:ext cx="2590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2. Look up www.cs.usfca.edu</a:t>
              </a:r>
              <a:br>
                <a:rPr lang="en-US" sz="1200"/>
              </a:br>
              <a:r>
                <a:rPr lang="en-US" sz="1200"/>
                <a:t>3. Receive 138.202.170.2</a:t>
              </a:r>
            </a:p>
          </p:txBody>
        </p:sp>
        <p:sp>
          <p:nvSpPr>
            <p:cNvPr id="44" name="Shape 44"/>
            <p:cNvSpPr txBox="1"/>
            <p:nvPr/>
          </p:nvSpPr>
          <p:spPr>
            <a:xfrm>
              <a:off x="2133600" y="1828800"/>
              <a:ext cx="3505200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4. Connect to 138.202.170.2</a:t>
              </a:r>
              <a:br>
                <a:rPr lang="en-US" sz="1200"/>
              </a:br>
              <a:r>
                <a:rPr lang="en-US" sz="1200"/>
                <a:t>5. HTTP GET /~srollins/teaching.htm</a:t>
              </a:r>
            </a:p>
          </p:txBody>
        </p:sp>
        <p:sp>
          <p:nvSpPr>
            <p:cNvPr id="45" name="Shape 45"/>
            <p:cNvSpPr txBox="1"/>
            <p:nvPr/>
          </p:nvSpPr>
          <p:spPr>
            <a:xfrm>
              <a:off x="5943600" y="3429000"/>
              <a:ext cx="2666999" cy="533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6. Receive HTML</a:t>
              </a:r>
              <a:br>
                <a:rPr lang="en-US" sz="1200"/>
              </a:br>
              <a:r>
                <a:rPr lang="en-US" sz="1200"/>
                <a:t>7. Display HTML</a:t>
              </a:r>
            </a:p>
          </p:txBody>
        </p:sp>
        <p:sp>
          <p:nvSpPr>
            <p:cNvPr id="46" name="Shape 46"/>
            <p:cNvSpPr/>
            <p:nvPr/>
          </p:nvSpPr>
          <p:spPr>
            <a:xfrm rot="10800000">
              <a:off x="2209799" y="3429000"/>
              <a:ext cx="2590800" cy="1371599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triangle" w="lg" len="lg"/>
              <a:tailEnd type="triangle" w="lg" len="lg"/>
            </a:ln>
          </p:spPr>
        </p:sp>
        <p:sp>
          <p:nvSpPr>
            <p:cNvPr id="47" name="Shape 47"/>
            <p:cNvSpPr/>
            <p:nvPr/>
          </p:nvSpPr>
          <p:spPr>
            <a:xfrm rot="10800000">
              <a:off x="5410200" y="1600200"/>
              <a:ext cx="0" cy="2971799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48" name="Shape 48"/>
            <p:cNvSpPr/>
            <p:nvPr/>
          </p:nvSpPr>
          <p:spPr>
            <a:xfrm>
              <a:off x="6324600" y="1600200"/>
              <a:ext cx="0" cy="2971799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274322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Processing the HTML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74322" y="1234441"/>
            <a:ext cx="8663939" cy="3754755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6.5 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Parse the HTML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 links to images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 requests for images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images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74322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What is a web server?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73804" y="1232938"/>
            <a:ext cx="8664929" cy="3756492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web </a:t>
            </a: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 is a program that runs on the remote machine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listens for incoming connections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connections are made, it receives requests and processes those requests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GET, POST, PUT, HEAD,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</a:p>
          <a:p>
            <a:pPr marL="435390" lvl="1">
              <a:lnSpc>
                <a:spcPct val="100000"/>
              </a:lnSpc>
              <a:buClr>
                <a:srgbClr val="000000"/>
              </a:buClr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</a:pPr>
            <a:r>
              <a:rPr lang="en-US" sz="15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telnet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www.cs.usfca.edu</a:t>
            </a:r>
            <a:r>
              <a:rPr lang="en-US" sz="15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80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Trying 138.202.170.2...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Connected to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www.cs.usfca.edu</a:t>
            </a:r>
            <a:r>
              <a:rPr lang="en-US" sz="15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Escape character is '^]'.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 /~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srollins</a:t>
            </a:r>
            <a:r>
              <a:rPr lang="en-US" sz="15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teaching.htm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274322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How does this work?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274322" y="1234441"/>
            <a:ext cx="8663939" cy="3754755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would happen if you tried </a:t>
            </a:r>
            <a:r>
              <a:rPr lang="en-US" sz="19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telnet 138.202.171.2 80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would you get the main page for CNN? 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would you do it without using the domain name </a:t>
            </a:r>
            <a:r>
              <a:rPr lang="en-US" b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cnn.com</a:t>
            </a: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man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nslookup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man dig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What's up with the 80?</a:t>
            </a:r>
            <a:r>
              <a:rPr lang="en-US" sz="19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274322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What's going on in the network?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274322" y="1234441"/>
            <a:ext cx="8663939" cy="3754755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web server is an </a:t>
            </a:r>
            <a:r>
              <a:rPr lang="en-US" b="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application-layer</a:t>
            </a: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program that opens a </a:t>
            </a:r>
            <a:r>
              <a:rPr lang="en-US" b="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socket</a:t>
            </a: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 </a:t>
            </a:r>
            <a:r>
              <a:rPr lang="en-US" b="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</a:t>
            </a: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80 and listens for incoming connections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</a:t>
            </a:r>
            <a:r>
              <a:rPr lang="en-US" b="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TCP</a:t>
            </a: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receives an incoming connection for port 80, it notifies the web server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TCP manages the connection and knows where to send responses 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 address and port of application making the request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Shape 77"/>
          <p:cNvGrpSpPr/>
          <p:nvPr/>
        </p:nvGrpSpPr>
        <p:grpSpPr>
          <a:xfrm>
            <a:off x="2143122" y="589357"/>
            <a:ext cx="4571982" cy="3053940"/>
            <a:chOff x="2286000" y="838200"/>
            <a:chExt cx="4876800" cy="4343399"/>
          </a:xfrm>
        </p:grpSpPr>
        <p:sp>
          <p:nvSpPr>
            <p:cNvPr id="78" name="Shape 78"/>
            <p:cNvSpPr/>
            <p:nvPr/>
          </p:nvSpPr>
          <p:spPr>
            <a:xfrm>
              <a:off x="2514600" y="914400"/>
              <a:ext cx="4495800" cy="5333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Application Layer</a:t>
              </a:r>
            </a:p>
          </p:txBody>
        </p:sp>
        <p:sp>
          <p:nvSpPr>
            <p:cNvPr id="79" name="Shape 79"/>
            <p:cNvSpPr/>
            <p:nvPr/>
          </p:nvSpPr>
          <p:spPr>
            <a:xfrm>
              <a:off x="2438400" y="838200"/>
              <a:ext cx="4724400" cy="2438399"/>
            </a:xfrm>
            <a:prstGeom prst="rect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0" name="Shape 80"/>
            <p:cNvSpPr txBox="1"/>
            <p:nvPr/>
          </p:nvSpPr>
          <p:spPr>
            <a:xfrm>
              <a:off x="2286000" y="19050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819400" y="1676400"/>
              <a:ext cx="1524000" cy="838199"/>
            </a:xfrm>
            <a:prstGeom prst="ellipse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Web Server</a:t>
              </a:r>
              <a:br>
                <a:rPr lang="en-US" sz="1200"/>
              </a:br>
              <a:r>
                <a:rPr lang="en-US" sz="1200"/>
                <a:t>port 80</a:t>
              </a:r>
            </a:p>
          </p:txBody>
        </p:sp>
        <p:sp>
          <p:nvSpPr>
            <p:cNvPr id="82" name="Shape 82"/>
            <p:cNvSpPr/>
            <p:nvPr/>
          </p:nvSpPr>
          <p:spPr>
            <a:xfrm>
              <a:off x="5105400" y="1676400"/>
              <a:ext cx="1524000" cy="838199"/>
            </a:xfrm>
            <a:prstGeom prst="ellipse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Mail Server</a:t>
              </a:r>
              <a:br>
                <a:rPr lang="en-US" sz="1200"/>
              </a:br>
              <a:r>
                <a:rPr lang="en-US" sz="1200"/>
                <a:t>port 25</a:t>
              </a:r>
            </a:p>
          </p:txBody>
        </p:sp>
        <p:sp>
          <p:nvSpPr>
            <p:cNvPr id="83" name="Shape 83"/>
            <p:cNvSpPr/>
            <p:nvPr/>
          </p:nvSpPr>
          <p:spPr>
            <a:xfrm>
              <a:off x="3581400" y="3352800"/>
              <a:ext cx="2666999" cy="3810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Transport Layer</a:t>
              </a:r>
            </a:p>
          </p:txBody>
        </p:sp>
        <p:sp>
          <p:nvSpPr>
            <p:cNvPr id="84" name="Shape 84"/>
            <p:cNvSpPr/>
            <p:nvPr/>
          </p:nvSpPr>
          <p:spPr>
            <a:xfrm>
              <a:off x="2590800" y="3276600"/>
              <a:ext cx="4419599" cy="1904999"/>
            </a:xfrm>
            <a:prstGeom prst="rect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5" name="Shape 85"/>
            <p:cNvSpPr txBox="1"/>
            <p:nvPr/>
          </p:nvSpPr>
          <p:spPr>
            <a:xfrm>
              <a:off x="2667000" y="3810000"/>
              <a:ext cx="4267199" cy="1066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1. Receive message destined for IP address of machine</a:t>
              </a:r>
              <a:br>
                <a:rPr lang="en-US" sz="1200"/>
              </a:br>
              <a:r>
                <a:rPr lang="en-US" sz="1200"/>
                <a:t>2. Look at port contained in message</a:t>
              </a:r>
              <a:br>
                <a:rPr lang="en-US" sz="1200"/>
              </a:br>
              <a:r>
                <a:rPr lang="en-US" sz="1200"/>
                <a:t>3. Forward to application listening on given port</a:t>
              </a:r>
            </a:p>
          </p:txBody>
        </p:sp>
        <p:sp>
          <p:nvSpPr>
            <p:cNvPr id="86" name="Shape 86"/>
            <p:cNvSpPr/>
            <p:nvPr/>
          </p:nvSpPr>
          <p:spPr>
            <a:xfrm rot="10800000">
              <a:off x="3809999" y="2514599"/>
              <a:ext cx="381000" cy="76200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87" name="Shape 87"/>
            <p:cNvSpPr/>
            <p:nvPr/>
          </p:nvSpPr>
          <p:spPr>
            <a:xfrm rot="10800000" flipH="1">
              <a:off x="5105400" y="2514599"/>
              <a:ext cx="533399" cy="76200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USF_widescreen_v03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USF titles and dividers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USF_widescreen_v03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USF titles and dividers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USF_widescreen_v03.thmx</Template>
  <TotalTime>14</TotalTime>
  <Words>565</Words>
  <Application>Microsoft Macintosh PowerPoint</Application>
  <PresentationFormat>On-screen Show (16:9)</PresentationFormat>
  <Paragraphs>128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USF_widescreen_v03</vt:lpstr>
      <vt:lpstr>USF titles and dividers</vt:lpstr>
      <vt:lpstr>1_USF_widescreen_v03</vt:lpstr>
      <vt:lpstr>1_USF titles and dividers</vt:lpstr>
      <vt:lpstr>Web Architecture Overview</vt:lpstr>
      <vt:lpstr>Generating a Web Page</vt:lpstr>
      <vt:lpstr>Loading a Web Page</vt:lpstr>
      <vt:lpstr>PowerPoint Presentation</vt:lpstr>
      <vt:lpstr>Processing the HTML</vt:lpstr>
      <vt:lpstr>What is a web server?</vt:lpstr>
      <vt:lpstr>How does this work?</vt:lpstr>
      <vt:lpstr>What's going on in the network?</vt:lpstr>
      <vt:lpstr>PowerPoint Presentation</vt:lpstr>
      <vt:lpstr>Networking Overview</vt:lpstr>
      <vt:lpstr>Overview of Layers</vt:lpstr>
      <vt:lpstr>Basic Web Server</vt:lpstr>
      <vt:lpstr>Dynamic Page Generation</vt:lpstr>
      <vt:lpstr>3-tier Architecture</vt:lpstr>
      <vt:lpstr>Example</vt:lpstr>
      <vt:lpstr>MVC</vt:lpstr>
      <vt:lpstr>PowerPoint Presentation</vt:lpstr>
      <vt:lpstr>General Comments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Architecture Overview</dc:title>
  <dc:subject/>
  <dc:creator/>
  <cp:keywords/>
  <dc:description/>
  <cp:lastModifiedBy>Sami Rollins</cp:lastModifiedBy>
  <cp:revision>10</cp:revision>
  <dcterms:modified xsi:type="dcterms:W3CDTF">2015-04-01T18:51:05Z</dcterms:modified>
  <cp:category/>
</cp:coreProperties>
</file>