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Yelp Reviews – A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CS223 Class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yelp</a:t>
            </a:r>
          </a:p>
          <a:p>
            <a:r>
              <a:rPr lang="en-US" dirty="0" smtClean="0"/>
              <a:t>What do we want to achieve</a:t>
            </a:r>
          </a:p>
          <a:p>
            <a:r>
              <a:rPr lang="en-US" dirty="0" smtClean="0"/>
              <a:t>Overall view of how we are </a:t>
            </a:r>
            <a:r>
              <a:rPr lang="en-US" dirty="0" err="1" smtClean="0"/>
              <a:t>gonna</a:t>
            </a:r>
            <a:r>
              <a:rPr lang="en-US" dirty="0" smtClean="0"/>
              <a:t>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we received and its format</a:t>
            </a:r>
          </a:p>
          <a:p>
            <a:r>
              <a:rPr lang="en-US" dirty="0" smtClean="0"/>
              <a:t>What data did we take, why change </a:t>
            </a:r>
            <a:r>
              <a:rPr lang="en-US" dirty="0" err="1" smtClean="0"/>
              <a:t>json</a:t>
            </a:r>
            <a:r>
              <a:rPr lang="en-US" dirty="0" smtClean="0"/>
              <a:t> to csv</a:t>
            </a:r>
          </a:p>
          <a:p>
            <a:r>
              <a:rPr lang="en-US" dirty="0" smtClean="0"/>
              <a:t>How did we optimize it, if we did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8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reason for choosing this classifier</a:t>
            </a:r>
          </a:p>
          <a:p>
            <a:r>
              <a:rPr lang="en-US" dirty="0" smtClean="0"/>
              <a:t>What did we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8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sentiment </a:t>
            </a:r>
            <a:r>
              <a:rPr lang="en-US" dirty="0" err="1" smtClean="0"/>
              <a:t>analyser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How did we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Bayes classifier results – plots</a:t>
            </a:r>
          </a:p>
          <a:p>
            <a:r>
              <a:rPr lang="en-US" dirty="0" smtClean="0"/>
              <a:t>NLTK </a:t>
            </a:r>
            <a:r>
              <a:rPr lang="en-US" dirty="0" err="1" smtClean="0"/>
              <a:t>analyser</a:t>
            </a:r>
            <a:r>
              <a:rPr lang="en-US" dirty="0" smtClean="0"/>
              <a:t> results – plots</a:t>
            </a:r>
          </a:p>
          <a:p>
            <a:r>
              <a:rPr lang="en-US" dirty="0" smtClean="0"/>
              <a:t>If we can </a:t>
            </a:r>
            <a:r>
              <a:rPr lang="en-US" dirty="0" err="1" smtClean="0"/>
              <a:t>compare,then</a:t>
            </a:r>
            <a:r>
              <a:rPr lang="en-US" dirty="0" smtClean="0"/>
              <a:t> 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2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than naïve </a:t>
            </a:r>
            <a:r>
              <a:rPr lang="en-US" dirty="0" err="1" smtClean="0"/>
              <a:t>bayes</a:t>
            </a:r>
            <a:r>
              <a:rPr lang="en-US" dirty="0" smtClean="0"/>
              <a:t> classifier, what all could we have used</a:t>
            </a:r>
          </a:p>
          <a:p>
            <a:r>
              <a:rPr lang="en-US" dirty="0" smtClean="0"/>
              <a:t>Any other learning point from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02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65</TotalTime>
  <Words>118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Yelp Reviews – A Study</vt:lpstr>
      <vt:lpstr>Introduction</vt:lpstr>
      <vt:lpstr>Database Access</vt:lpstr>
      <vt:lpstr>Naïve Bayes Classifier</vt:lpstr>
      <vt:lpstr>NLTK sentiment analyser</vt:lpstr>
      <vt:lpstr>Results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Prathiba Nagarajan</dc:creator>
  <cp:lastModifiedBy>Prathiba Nagarajan</cp:lastModifiedBy>
  <cp:revision>2</cp:revision>
  <dcterms:created xsi:type="dcterms:W3CDTF">2016-05-08T02:57:16Z</dcterms:created>
  <dcterms:modified xsi:type="dcterms:W3CDTF">2016-05-08T04:02:58Z</dcterms:modified>
</cp:coreProperties>
</file>