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2" r:id="rId1"/>
  </p:sldMasterIdLst>
  <p:notesMasterIdLst>
    <p:notesMasterId r:id="rId14"/>
  </p:notesMasterIdLst>
  <p:sldIdLst>
    <p:sldId id="256" r:id="rId2"/>
    <p:sldId id="257" r:id="rId3"/>
    <p:sldId id="263" r:id="rId4"/>
    <p:sldId id="264" r:id="rId5"/>
    <p:sldId id="266" r:id="rId6"/>
    <p:sldId id="267" r:id="rId7"/>
    <p:sldId id="258" r:id="rId8"/>
    <p:sldId id="259" r:id="rId9"/>
    <p:sldId id="260" r:id="rId10"/>
    <p:sldId id="261" r:id="rId11"/>
    <p:sldId id="26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2FAD5E-7DCF-4382-B82D-EA1202CA400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EB602D-32DD-401F-87F6-30A724891281}">
      <dgm:prSet phldrT="[Text]"/>
      <dgm:spPr/>
      <dgm:t>
        <a:bodyPr/>
        <a:lstStyle/>
        <a:p>
          <a:r>
            <a:rPr lang="en-US" dirty="0" smtClean="0"/>
            <a:t>Sub Problem One</a:t>
          </a:r>
          <a:endParaRPr lang="en-US" dirty="0"/>
        </a:p>
      </dgm:t>
    </dgm:pt>
    <dgm:pt modelId="{251AD511-40C9-4FD1-A6BC-7A672701D88E}" type="parTrans" cxnId="{FD4C7090-E939-4514-85AE-3A1160522F5E}">
      <dgm:prSet/>
      <dgm:spPr/>
      <dgm:t>
        <a:bodyPr/>
        <a:lstStyle/>
        <a:p>
          <a:endParaRPr lang="en-US"/>
        </a:p>
      </dgm:t>
    </dgm:pt>
    <dgm:pt modelId="{4597E3EC-C439-4736-A564-5EE12350AC6B}" type="sibTrans" cxnId="{FD4C7090-E939-4514-85AE-3A1160522F5E}">
      <dgm:prSet/>
      <dgm:spPr/>
      <dgm:t>
        <a:bodyPr/>
        <a:lstStyle/>
        <a:p>
          <a:endParaRPr lang="en-US"/>
        </a:p>
      </dgm:t>
    </dgm:pt>
    <dgm:pt modelId="{BE435514-82AF-4AC5-A378-9667EAFBC39A}">
      <dgm:prSet phldrT="[Text]" phldr="1"/>
      <dgm:spPr/>
      <dgm:t>
        <a:bodyPr/>
        <a:lstStyle/>
        <a:p>
          <a:endParaRPr lang="en-US"/>
        </a:p>
      </dgm:t>
    </dgm:pt>
    <dgm:pt modelId="{F6469897-C83B-47CC-BCF3-1888E92AF092}" type="parTrans" cxnId="{1B3D1F12-64B4-4AC3-B0E4-E59BCB3FA2A4}">
      <dgm:prSet/>
      <dgm:spPr/>
      <dgm:t>
        <a:bodyPr/>
        <a:lstStyle/>
        <a:p>
          <a:endParaRPr lang="en-US"/>
        </a:p>
      </dgm:t>
    </dgm:pt>
    <dgm:pt modelId="{D0912F0D-E941-44EC-B57B-0C4854C2ECAF}" type="sibTrans" cxnId="{1B3D1F12-64B4-4AC3-B0E4-E59BCB3FA2A4}">
      <dgm:prSet/>
      <dgm:spPr/>
      <dgm:t>
        <a:bodyPr/>
        <a:lstStyle/>
        <a:p>
          <a:endParaRPr lang="en-US"/>
        </a:p>
      </dgm:t>
    </dgm:pt>
    <dgm:pt modelId="{E53D87B0-8B67-4597-B3DE-A6F23F99934D}">
      <dgm:prSet phldrT="[Text]" phldr="1"/>
      <dgm:spPr/>
      <dgm:t>
        <a:bodyPr/>
        <a:lstStyle/>
        <a:p>
          <a:endParaRPr lang="en-US"/>
        </a:p>
      </dgm:t>
    </dgm:pt>
    <dgm:pt modelId="{14011827-62C4-491B-98A7-901EFB1A3355}" type="parTrans" cxnId="{85F9F360-7EAC-4C62-9072-766D6E4D53DB}">
      <dgm:prSet/>
      <dgm:spPr/>
      <dgm:t>
        <a:bodyPr/>
        <a:lstStyle/>
        <a:p>
          <a:endParaRPr lang="en-US"/>
        </a:p>
      </dgm:t>
    </dgm:pt>
    <dgm:pt modelId="{EE51FFCB-6013-4D35-9A4D-4DDCC95A31A3}" type="sibTrans" cxnId="{85F9F360-7EAC-4C62-9072-766D6E4D53DB}">
      <dgm:prSet/>
      <dgm:spPr/>
      <dgm:t>
        <a:bodyPr/>
        <a:lstStyle/>
        <a:p>
          <a:endParaRPr lang="en-US"/>
        </a:p>
      </dgm:t>
    </dgm:pt>
    <dgm:pt modelId="{66BBF49E-927C-4E2F-B006-D420C13E5E07}">
      <dgm:prSet phldrT="[Text]"/>
      <dgm:spPr/>
      <dgm:t>
        <a:bodyPr/>
        <a:lstStyle/>
        <a:p>
          <a:r>
            <a:rPr lang="en-US" dirty="0" smtClean="0"/>
            <a:t>Sub Problem Two</a:t>
          </a:r>
          <a:endParaRPr lang="en-US" dirty="0"/>
        </a:p>
      </dgm:t>
    </dgm:pt>
    <dgm:pt modelId="{66A479B0-6EEB-4955-A0E4-A87E932C9592}" type="parTrans" cxnId="{83886DBF-FC09-46B8-B8FF-EF1B525C93ED}">
      <dgm:prSet/>
      <dgm:spPr/>
      <dgm:t>
        <a:bodyPr/>
        <a:lstStyle/>
        <a:p>
          <a:endParaRPr lang="en-US"/>
        </a:p>
      </dgm:t>
    </dgm:pt>
    <dgm:pt modelId="{E7E34E2C-1D84-4FA9-BFB8-899D69861A96}" type="sibTrans" cxnId="{83886DBF-FC09-46B8-B8FF-EF1B525C93ED}">
      <dgm:prSet/>
      <dgm:spPr/>
      <dgm:t>
        <a:bodyPr/>
        <a:lstStyle/>
        <a:p>
          <a:endParaRPr lang="en-US"/>
        </a:p>
      </dgm:t>
    </dgm:pt>
    <dgm:pt modelId="{A34A8185-509B-40CF-A802-8834F7A8F655}">
      <dgm:prSet phldrT="[Text]" phldr="1"/>
      <dgm:spPr/>
      <dgm:t>
        <a:bodyPr/>
        <a:lstStyle/>
        <a:p>
          <a:endParaRPr lang="en-US"/>
        </a:p>
      </dgm:t>
    </dgm:pt>
    <dgm:pt modelId="{F254DC2D-2050-4060-8AF9-F4A70ED3633D}" type="parTrans" cxnId="{3E4ED224-BD7F-44E7-94BC-CC19A4AF6182}">
      <dgm:prSet/>
      <dgm:spPr/>
      <dgm:t>
        <a:bodyPr/>
        <a:lstStyle/>
        <a:p>
          <a:endParaRPr lang="en-US"/>
        </a:p>
      </dgm:t>
    </dgm:pt>
    <dgm:pt modelId="{76454D84-600D-4426-8D14-C60ADCB380AE}" type="sibTrans" cxnId="{3E4ED224-BD7F-44E7-94BC-CC19A4AF6182}">
      <dgm:prSet/>
      <dgm:spPr/>
      <dgm:t>
        <a:bodyPr/>
        <a:lstStyle/>
        <a:p>
          <a:endParaRPr lang="en-US"/>
        </a:p>
      </dgm:t>
    </dgm:pt>
    <dgm:pt modelId="{3B965A0D-B34D-469C-8C27-047CACBA8882}">
      <dgm:prSet phldrT="[Text]" phldr="1"/>
      <dgm:spPr/>
      <dgm:t>
        <a:bodyPr/>
        <a:lstStyle/>
        <a:p>
          <a:endParaRPr lang="en-US"/>
        </a:p>
      </dgm:t>
    </dgm:pt>
    <dgm:pt modelId="{CE897EA2-2DBE-497C-9685-22C658CC4392}" type="parTrans" cxnId="{5DFC79F7-FD9B-425B-A697-22AB557AB0EF}">
      <dgm:prSet/>
      <dgm:spPr/>
      <dgm:t>
        <a:bodyPr/>
        <a:lstStyle/>
        <a:p>
          <a:endParaRPr lang="en-US"/>
        </a:p>
      </dgm:t>
    </dgm:pt>
    <dgm:pt modelId="{A10DC2C7-5D95-4F28-8D4C-054F91AABF23}" type="sibTrans" cxnId="{5DFC79F7-FD9B-425B-A697-22AB557AB0EF}">
      <dgm:prSet/>
      <dgm:spPr/>
      <dgm:t>
        <a:bodyPr/>
        <a:lstStyle/>
        <a:p>
          <a:endParaRPr lang="en-US"/>
        </a:p>
      </dgm:t>
    </dgm:pt>
    <dgm:pt modelId="{440B7219-26B9-4F58-BA23-F5CEC713F213}">
      <dgm:prSet phldrT="[Text]"/>
      <dgm:spPr/>
      <dgm:t>
        <a:bodyPr/>
        <a:lstStyle/>
        <a:p>
          <a:r>
            <a:rPr lang="en-US" dirty="0" smtClean="0"/>
            <a:t>Sub Problem Three</a:t>
          </a:r>
          <a:endParaRPr lang="en-US" dirty="0"/>
        </a:p>
      </dgm:t>
    </dgm:pt>
    <dgm:pt modelId="{5469D6DB-87D4-4A31-A784-572A3B3BC2FB}" type="parTrans" cxnId="{EDA9BE27-2ED6-4189-AF95-F7218E180684}">
      <dgm:prSet/>
      <dgm:spPr/>
      <dgm:t>
        <a:bodyPr/>
        <a:lstStyle/>
        <a:p>
          <a:endParaRPr lang="en-US"/>
        </a:p>
      </dgm:t>
    </dgm:pt>
    <dgm:pt modelId="{D43E3D86-2647-4289-BA37-8BEB14CB4F06}" type="sibTrans" cxnId="{EDA9BE27-2ED6-4189-AF95-F7218E180684}">
      <dgm:prSet/>
      <dgm:spPr/>
      <dgm:t>
        <a:bodyPr/>
        <a:lstStyle/>
        <a:p>
          <a:endParaRPr lang="en-US"/>
        </a:p>
      </dgm:t>
    </dgm:pt>
    <dgm:pt modelId="{23A168AE-CB6D-4BA2-A089-D7BA0B4AC5EB}">
      <dgm:prSet phldrT="[Text]" phldr="1"/>
      <dgm:spPr/>
      <dgm:t>
        <a:bodyPr/>
        <a:lstStyle/>
        <a:p>
          <a:endParaRPr lang="en-US"/>
        </a:p>
      </dgm:t>
    </dgm:pt>
    <dgm:pt modelId="{7F4D2B96-FEA4-45B1-8A97-79FDCCA57637}" type="parTrans" cxnId="{C1737068-9549-4619-B0B1-0B2CBAD42C1F}">
      <dgm:prSet/>
      <dgm:spPr/>
      <dgm:t>
        <a:bodyPr/>
        <a:lstStyle/>
        <a:p>
          <a:endParaRPr lang="en-US"/>
        </a:p>
      </dgm:t>
    </dgm:pt>
    <dgm:pt modelId="{B41296E8-C6C2-4A46-91A1-1D2137D59234}" type="sibTrans" cxnId="{C1737068-9549-4619-B0B1-0B2CBAD42C1F}">
      <dgm:prSet/>
      <dgm:spPr/>
      <dgm:t>
        <a:bodyPr/>
        <a:lstStyle/>
        <a:p>
          <a:endParaRPr lang="en-US"/>
        </a:p>
      </dgm:t>
    </dgm:pt>
    <dgm:pt modelId="{546B9169-3A99-42D2-A6B0-26F6B0F87471}">
      <dgm:prSet phldrT="[Text]" phldr="1"/>
      <dgm:spPr/>
      <dgm:t>
        <a:bodyPr/>
        <a:lstStyle/>
        <a:p>
          <a:endParaRPr lang="en-US"/>
        </a:p>
      </dgm:t>
    </dgm:pt>
    <dgm:pt modelId="{A2495229-A780-472A-9929-4E02E903D4A2}" type="parTrans" cxnId="{4C8CE19C-5082-430C-B22F-EE00AEECF53D}">
      <dgm:prSet/>
      <dgm:spPr/>
      <dgm:t>
        <a:bodyPr/>
        <a:lstStyle/>
        <a:p>
          <a:endParaRPr lang="en-US"/>
        </a:p>
      </dgm:t>
    </dgm:pt>
    <dgm:pt modelId="{1CA02A72-0BA5-4F73-BDA9-892C1CE22B9A}" type="sibTrans" cxnId="{4C8CE19C-5082-430C-B22F-EE00AEECF53D}">
      <dgm:prSet/>
      <dgm:spPr/>
      <dgm:t>
        <a:bodyPr/>
        <a:lstStyle/>
        <a:p>
          <a:endParaRPr lang="en-US"/>
        </a:p>
      </dgm:t>
    </dgm:pt>
    <dgm:pt modelId="{B0C93FC2-E9BC-4DCA-9E0E-F6EC7D4E188D}" type="pres">
      <dgm:prSet presAssocID="{B02FAD5E-7DCF-4382-B82D-EA1202CA4008}" presName="Name0" presStyleCnt="0">
        <dgm:presLayoutVars>
          <dgm:dir/>
          <dgm:animLvl val="lvl"/>
          <dgm:resizeHandles val="exact"/>
        </dgm:presLayoutVars>
      </dgm:prSet>
      <dgm:spPr/>
    </dgm:pt>
    <dgm:pt modelId="{5439EA84-F1A8-4E15-B056-36FB953C1ED1}" type="pres">
      <dgm:prSet presAssocID="{F8EB602D-32DD-401F-87F6-30A724891281}" presName="linNode" presStyleCnt="0"/>
      <dgm:spPr/>
    </dgm:pt>
    <dgm:pt modelId="{6552CB70-428D-477D-9F79-F53F633EE051}" type="pres">
      <dgm:prSet presAssocID="{F8EB602D-32DD-401F-87F6-30A724891281}" presName="parentText" presStyleLbl="node1" presStyleIdx="0" presStyleCnt="3" custScaleX="5935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66F3B8-3F50-449F-A9ED-0A4528538A29}" type="pres">
      <dgm:prSet presAssocID="{F8EB602D-32DD-401F-87F6-30A724891281}" presName="descendantText" presStyleLbl="alignAccFollowNode1" presStyleIdx="0" presStyleCnt="3">
        <dgm:presLayoutVars>
          <dgm:bulletEnabled val="1"/>
        </dgm:presLayoutVars>
      </dgm:prSet>
      <dgm:spPr/>
    </dgm:pt>
    <dgm:pt modelId="{47D87634-019C-4D26-BA93-4E6E9564936F}" type="pres">
      <dgm:prSet presAssocID="{4597E3EC-C439-4736-A564-5EE12350AC6B}" presName="sp" presStyleCnt="0"/>
      <dgm:spPr/>
    </dgm:pt>
    <dgm:pt modelId="{FDFF0496-7520-4B90-971A-240A76A3D427}" type="pres">
      <dgm:prSet presAssocID="{66BBF49E-927C-4E2F-B006-D420C13E5E07}" presName="linNode" presStyleCnt="0"/>
      <dgm:spPr/>
    </dgm:pt>
    <dgm:pt modelId="{6359AC6B-F447-453F-BA77-6A72A16943CD}" type="pres">
      <dgm:prSet presAssocID="{66BBF49E-927C-4E2F-B006-D420C13E5E07}" presName="parentText" presStyleLbl="node1" presStyleIdx="1" presStyleCnt="3" custScaleX="59359">
        <dgm:presLayoutVars>
          <dgm:chMax val="1"/>
          <dgm:bulletEnabled val="1"/>
        </dgm:presLayoutVars>
      </dgm:prSet>
      <dgm:spPr/>
    </dgm:pt>
    <dgm:pt modelId="{F1F6B744-2AC4-4ECE-8B41-3E8EC7938F27}" type="pres">
      <dgm:prSet presAssocID="{66BBF49E-927C-4E2F-B006-D420C13E5E07}" presName="descendantText" presStyleLbl="alignAccFollowNode1" presStyleIdx="1" presStyleCnt="3">
        <dgm:presLayoutVars>
          <dgm:bulletEnabled val="1"/>
        </dgm:presLayoutVars>
      </dgm:prSet>
      <dgm:spPr/>
    </dgm:pt>
    <dgm:pt modelId="{D0FBB9B0-8BD4-42E9-88AB-640ED5A23260}" type="pres">
      <dgm:prSet presAssocID="{E7E34E2C-1D84-4FA9-BFB8-899D69861A96}" presName="sp" presStyleCnt="0"/>
      <dgm:spPr/>
    </dgm:pt>
    <dgm:pt modelId="{5F1A5FF0-1352-400F-B9C4-136783FAD568}" type="pres">
      <dgm:prSet presAssocID="{440B7219-26B9-4F58-BA23-F5CEC713F213}" presName="linNode" presStyleCnt="0"/>
      <dgm:spPr/>
    </dgm:pt>
    <dgm:pt modelId="{CF0ED83B-A46B-4B44-9C69-22DECEFDEE5C}" type="pres">
      <dgm:prSet presAssocID="{440B7219-26B9-4F58-BA23-F5CEC713F213}" presName="parentText" presStyleLbl="node1" presStyleIdx="2" presStyleCnt="3" custScaleX="59359">
        <dgm:presLayoutVars>
          <dgm:chMax val="1"/>
          <dgm:bulletEnabled val="1"/>
        </dgm:presLayoutVars>
      </dgm:prSet>
      <dgm:spPr/>
    </dgm:pt>
    <dgm:pt modelId="{310B62E1-A6E3-4BA5-A387-A18CEE005F73}" type="pres">
      <dgm:prSet presAssocID="{440B7219-26B9-4F58-BA23-F5CEC713F21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1737068-9549-4619-B0B1-0B2CBAD42C1F}" srcId="{440B7219-26B9-4F58-BA23-F5CEC713F213}" destId="{23A168AE-CB6D-4BA2-A089-D7BA0B4AC5EB}" srcOrd="0" destOrd="0" parTransId="{7F4D2B96-FEA4-45B1-8A97-79FDCCA57637}" sibTransId="{B41296E8-C6C2-4A46-91A1-1D2137D59234}"/>
    <dgm:cxn modelId="{4C8CE19C-5082-430C-B22F-EE00AEECF53D}" srcId="{440B7219-26B9-4F58-BA23-F5CEC713F213}" destId="{546B9169-3A99-42D2-A6B0-26F6B0F87471}" srcOrd="1" destOrd="0" parTransId="{A2495229-A780-472A-9929-4E02E903D4A2}" sibTransId="{1CA02A72-0BA5-4F73-BDA9-892C1CE22B9A}"/>
    <dgm:cxn modelId="{9F6A99D4-C477-47A5-8D5D-BFDBCE2C9B48}" type="presOf" srcId="{23A168AE-CB6D-4BA2-A089-D7BA0B4AC5EB}" destId="{310B62E1-A6E3-4BA5-A387-A18CEE005F73}" srcOrd="0" destOrd="0" presId="urn:microsoft.com/office/officeart/2005/8/layout/vList5"/>
    <dgm:cxn modelId="{F5235817-4666-4354-930B-5E0261E271E5}" type="presOf" srcId="{BE435514-82AF-4AC5-A378-9667EAFBC39A}" destId="{6B66F3B8-3F50-449F-A9ED-0A4528538A29}" srcOrd="0" destOrd="0" presId="urn:microsoft.com/office/officeart/2005/8/layout/vList5"/>
    <dgm:cxn modelId="{FD4C7090-E939-4514-85AE-3A1160522F5E}" srcId="{B02FAD5E-7DCF-4382-B82D-EA1202CA4008}" destId="{F8EB602D-32DD-401F-87F6-30A724891281}" srcOrd="0" destOrd="0" parTransId="{251AD511-40C9-4FD1-A6BC-7A672701D88E}" sibTransId="{4597E3EC-C439-4736-A564-5EE12350AC6B}"/>
    <dgm:cxn modelId="{70D2D3B9-E582-4E77-A25D-EC135B901ABC}" type="presOf" srcId="{66BBF49E-927C-4E2F-B006-D420C13E5E07}" destId="{6359AC6B-F447-453F-BA77-6A72A16943CD}" srcOrd="0" destOrd="0" presId="urn:microsoft.com/office/officeart/2005/8/layout/vList5"/>
    <dgm:cxn modelId="{6453A4F6-9E62-4E4E-B2BC-76A2B5445C97}" type="presOf" srcId="{B02FAD5E-7DCF-4382-B82D-EA1202CA4008}" destId="{B0C93FC2-E9BC-4DCA-9E0E-F6EC7D4E188D}" srcOrd="0" destOrd="0" presId="urn:microsoft.com/office/officeart/2005/8/layout/vList5"/>
    <dgm:cxn modelId="{5DFC79F7-FD9B-425B-A697-22AB557AB0EF}" srcId="{66BBF49E-927C-4E2F-B006-D420C13E5E07}" destId="{3B965A0D-B34D-469C-8C27-047CACBA8882}" srcOrd="1" destOrd="0" parTransId="{CE897EA2-2DBE-497C-9685-22C658CC4392}" sibTransId="{A10DC2C7-5D95-4F28-8D4C-054F91AABF23}"/>
    <dgm:cxn modelId="{85F9F360-7EAC-4C62-9072-766D6E4D53DB}" srcId="{F8EB602D-32DD-401F-87F6-30A724891281}" destId="{E53D87B0-8B67-4597-B3DE-A6F23F99934D}" srcOrd="1" destOrd="0" parTransId="{14011827-62C4-491B-98A7-901EFB1A3355}" sibTransId="{EE51FFCB-6013-4D35-9A4D-4DDCC95A31A3}"/>
    <dgm:cxn modelId="{F3F47ECC-E59A-4B90-BC36-A82E1FB9983A}" type="presOf" srcId="{A34A8185-509B-40CF-A802-8834F7A8F655}" destId="{F1F6B744-2AC4-4ECE-8B41-3E8EC7938F27}" srcOrd="0" destOrd="0" presId="urn:microsoft.com/office/officeart/2005/8/layout/vList5"/>
    <dgm:cxn modelId="{1B3D1F12-64B4-4AC3-B0E4-E59BCB3FA2A4}" srcId="{F8EB602D-32DD-401F-87F6-30A724891281}" destId="{BE435514-82AF-4AC5-A378-9667EAFBC39A}" srcOrd="0" destOrd="0" parTransId="{F6469897-C83B-47CC-BCF3-1888E92AF092}" sibTransId="{D0912F0D-E941-44EC-B57B-0C4854C2ECAF}"/>
    <dgm:cxn modelId="{83886DBF-FC09-46B8-B8FF-EF1B525C93ED}" srcId="{B02FAD5E-7DCF-4382-B82D-EA1202CA4008}" destId="{66BBF49E-927C-4E2F-B006-D420C13E5E07}" srcOrd="1" destOrd="0" parTransId="{66A479B0-6EEB-4955-A0E4-A87E932C9592}" sibTransId="{E7E34E2C-1D84-4FA9-BFB8-899D69861A96}"/>
    <dgm:cxn modelId="{72BE7F30-69BD-451E-8010-AE80DA8CE63D}" type="presOf" srcId="{546B9169-3A99-42D2-A6B0-26F6B0F87471}" destId="{310B62E1-A6E3-4BA5-A387-A18CEE005F73}" srcOrd="0" destOrd="1" presId="urn:microsoft.com/office/officeart/2005/8/layout/vList5"/>
    <dgm:cxn modelId="{EDA9BE27-2ED6-4189-AF95-F7218E180684}" srcId="{B02FAD5E-7DCF-4382-B82D-EA1202CA4008}" destId="{440B7219-26B9-4F58-BA23-F5CEC713F213}" srcOrd="2" destOrd="0" parTransId="{5469D6DB-87D4-4A31-A784-572A3B3BC2FB}" sibTransId="{D43E3D86-2647-4289-BA37-8BEB14CB4F06}"/>
    <dgm:cxn modelId="{3E4ED224-BD7F-44E7-94BC-CC19A4AF6182}" srcId="{66BBF49E-927C-4E2F-B006-D420C13E5E07}" destId="{A34A8185-509B-40CF-A802-8834F7A8F655}" srcOrd="0" destOrd="0" parTransId="{F254DC2D-2050-4060-8AF9-F4A70ED3633D}" sibTransId="{76454D84-600D-4426-8D14-C60ADCB380AE}"/>
    <dgm:cxn modelId="{2CB3FAAA-0C5F-4F4A-AC73-AE08EAD4F8A8}" type="presOf" srcId="{3B965A0D-B34D-469C-8C27-047CACBA8882}" destId="{F1F6B744-2AC4-4ECE-8B41-3E8EC7938F27}" srcOrd="0" destOrd="1" presId="urn:microsoft.com/office/officeart/2005/8/layout/vList5"/>
    <dgm:cxn modelId="{9FD0A41F-A57E-4969-B0BA-7EF6C3406024}" type="presOf" srcId="{440B7219-26B9-4F58-BA23-F5CEC713F213}" destId="{CF0ED83B-A46B-4B44-9C69-22DECEFDEE5C}" srcOrd="0" destOrd="0" presId="urn:microsoft.com/office/officeart/2005/8/layout/vList5"/>
    <dgm:cxn modelId="{FD8F27EB-94F9-49E0-957A-A0B9CE46D159}" type="presOf" srcId="{E53D87B0-8B67-4597-B3DE-A6F23F99934D}" destId="{6B66F3B8-3F50-449F-A9ED-0A4528538A29}" srcOrd="0" destOrd="1" presId="urn:microsoft.com/office/officeart/2005/8/layout/vList5"/>
    <dgm:cxn modelId="{C42BA403-4C4C-46DF-A65B-E522BCFE4006}" type="presOf" srcId="{F8EB602D-32DD-401F-87F6-30A724891281}" destId="{6552CB70-428D-477D-9F79-F53F633EE051}" srcOrd="0" destOrd="0" presId="urn:microsoft.com/office/officeart/2005/8/layout/vList5"/>
    <dgm:cxn modelId="{65436C94-BEDB-4A99-9422-D4C07EB43870}" type="presParOf" srcId="{B0C93FC2-E9BC-4DCA-9E0E-F6EC7D4E188D}" destId="{5439EA84-F1A8-4E15-B056-36FB953C1ED1}" srcOrd="0" destOrd="0" presId="urn:microsoft.com/office/officeart/2005/8/layout/vList5"/>
    <dgm:cxn modelId="{5D762778-A8C6-4C4B-9C77-D1A3B46B8DAD}" type="presParOf" srcId="{5439EA84-F1A8-4E15-B056-36FB953C1ED1}" destId="{6552CB70-428D-477D-9F79-F53F633EE051}" srcOrd="0" destOrd="0" presId="urn:microsoft.com/office/officeart/2005/8/layout/vList5"/>
    <dgm:cxn modelId="{4312F47B-AFBE-4679-BCD6-6CAFEF850FD7}" type="presParOf" srcId="{5439EA84-F1A8-4E15-B056-36FB953C1ED1}" destId="{6B66F3B8-3F50-449F-A9ED-0A4528538A29}" srcOrd="1" destOrd="0" presId="urn:microsoft.com/office/officeart/2005/8/layout/vList5"/>
    <dgm:cxn modelId="{5AA7B38E-C61B-482F-BB54-4CCE197AB6ED}" type="presParOf" srcId="{B0C93FC2-E9BC-4DCA-9E0E-F6EC7D4E188D}" destId="{47D87634-019C-4D26-BA93-4E6E9564936F}" srcOrd="1" destOrd="0" presId="urn:microsoft.com/office/officeart/2005/8/layout/vList5"/>
    <dgm:cxn modelId="{1446585E-8691-4201-BC8C-8616B5DC7356}" type="presParOf" srcId="{B0C93FC2-E9BC-4DCA-9E0E-F6EC7D4E188D}" destId="{FDFF0496-7520-4B90-971A-240A76A3D427}" srcOrd="2" destOrd="0" presId="urn:microsoft.com/office/officeart/2005/8/layout/vList5"/>
    <dgm:cxn modelId="{39DE088F-AB79-421F-9479-30F14A4DB31C}" type="presParOf" srcId="{FDFF0496-7520-4B90-971A-240A76A3D427}" destId="{6359AC6B-F447-453F-BA77-6A72A16943CD}" srcOrd="0" destOrd="0" presId="urn:microsoft.com/office/officeart/2005/8/layout/vList5"/>
    <dgm:cxn modelId="{59C63BF2-11A3-42D1-852F-6091F6143609}" type="presParOf" srcId="{FDFF0496-7520-4B90-971A-240A76A3D427}" destId="{F1F6B744-2AC4-4ECE-8B41-3E8EC7938F27}" srcOrd="1" destOrd="0" presId="urn:microsoft.com/office/officeart/2005/8/layout/vList5"/>
    <dgm:cxn modelId="{7721EEC6-1569-481A-973C-298AA35FF2CB}" type="presParOf" srcId="{B0C93FC2-E9BC-4DCA-9E0E-F6EC7D4E188D}" destId="{D0FBB9B0-8BD4-42E9-88AB-640ED5A23260}" srcOrd="3" destOrd="0" presId="urn:microsoft.com/office/officeart/2005/8/layout/vList5"/>
    <dgm:cxn modelId="{BE4B8E89-8B57-4884-A20D-2ADD1B117D84}" type="presParOf" srcId="{B0C93FC2-E9BC-4DCA-9E0E-F6EC7D4E188D}" destId="{5F1A5FF0-1352-400F-B9C4-136783FAD568}" srcOrd="4" destOrd="0" presId="urn:microsoft.com/office/officeart/2005/8/layout/vList5"/>
    <dgm:cxn modelId="{7695E19F-85D2-42B6-A4E0-9338CFF6D0F7}" type="presParOf" srcId="{5F1A5FF0-1352-400F-B9C4-136783FAD568}" destId="{CF0ED83B-A46B-4B44-9C69-22DECEFDEE5C}" srcOrd="0" destOrd="0" presId="urn:microsoft.com/office/officeart/2005/8/layout/vList5"/>
    <dgm:cxn modelId="{BA91E933-22B1-4B6C-94F0-92C135334A4A}" type="presParOf" srcId="{5F1A5FF0-1352-400F-B9C4-136783FAD568}" destId="{310B62E1-A6E3-4BA5-A387-A18CEE005F7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6F3B8-3F50-449F-A9ED-0A4528538A29}">
      <dsp:nvSpPr>
        <dsp:cNvPr id="0" name=""/>
        <dsp:cNvSpPr/>
      </dsp:nvSpPr>
      <dsp:spPr>
        <a:xfrm rot="5400000">
          <a:off x="5554163" y="-2725726"/>
          <a:ext cx="559072" cy="61524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/>
        </a:p>
      </dsp:txBody>
      <dsp:txXfrm rot="-5400000">
        <a:off x="2757493" y="98236"/>
        <a:ext cx="6125120" cy="504488"/>
      </dsp:txXfrm>
    </dsp:sp>
    <dsp:sp modelId="{6552CB70-428D-477D-9F79-F53F633EE051}">
      <dsp:nvSpPr>
        <dsp:cNvPr id="0" name=""/>
        <dsp:cNvSpPr/>
      </dsp:nvSpPr>
      <dsp:spPr>
        <a:xfrm>
          <a:off x="703238" y="1058"/>
          <a:ext cx="2054255" cy="6988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Sub Problem One</a:t>
          </a:r>
          <a:endParaRPr lang="en-US" sz="2000" kern="1200" dirty="0"/>
        </a:p>
      </dsp:txBody>
      <dsp:txXfrm>
        <a:off x="737353" y="35173"/>
        <a:ext cx="1986025" cy="630611"/>
      </dsp:txXfrm>
    </dsp:sp>
    <dsp:sp modelId="{F1F6B744-2AC4-4ECE-8B41-3E8EC7938F27}">
      <dsp:nvSpPr>
        <dsp:cNvPr id="0" name=""/>
        <dsp:cNvSpPr/>
      </dsp:nvSpPr>
      <dsp:spPr>
        <a:xfrm rot="5400000">
          <a:off x="5554163" y="-1991943"/>
          <a:ext cx="559072" cy="61524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/>
        </a:p>
      </dsp:txBody>
      <dsp:txXfrm rot="-5400000">
        <a:off x="2757493" y="832019"/>
        <a:ext cx="6125120" cy="504488"/>
      </dsp:txXfrm>
    </dsp:sp>
    <dsp:sp modelId="{6359AC6B-F447-453F-BA77-6A72A16943CD}">
      <dsp:nvSpPr>
        <dsp:cNvPr id="0" name=""/>
        <dsp:cNvSpPr/>
      </dsp:nvSpPr>
      <dsp:spPr>
        <a:xfrm>
          <a:off x="703238" y="734841"/>
          <a:ext cx="2054255" cy="6988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Sub Problem Two</a:t>
          </a:r>
          <a:endParaRPr lang="en-US" sz="2000" kern="1200" dirty="0"/>
        </a:p>
      </dsp:txBody>
      <dsp:txXfrm>
        <a:off x="737353" y="768956"/>
        <a:ext cx="1986025" cy="630611"/>
      </dsp:txXfrm>
    </dsp:sp>
    <dsp:sp modelId="{310B62E1-A6E3-4BA5-A387-A18CEE005F73}">
      <dsp:nvSpPr>
        <dsp:cNvPr id="0" name=""/>
        <dsp:cNvSpPr/>
      </dsp:nvSpPr>
      <dsp:spPr>
        <a:xfrm rot="5400000">
          <a:off x="5554163" y="-1258160"/>
          <a:ext cx="559072" cy="61524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/>
        </a:p>
      </dsp:txBody>
      <dsp:txXfrm rot="-5400000">
        <a:off x="2757493" y="1565802"/>
        <a:ext cx="6125120" cy="504488"/>
      </dsp:txXfrm>
    </dsp:sp>
    <dsp:sp modelId="{CF0ED83B-A46B-4B44-9C69-22DECEFDEE5C}">
      <dsp:nvSpPr>
        <dsp:cNvPr id="0" name=""/>
        <dsp:cNvSpPr/>
      </dsp:nvSpPr>
      <dsp:spPr>
        <a:xfrm>
          <a:off x="703238" y="1468625"/>
          <a:ext cx="2054255" cy="6988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Sub Problem Three</a:t>
          </a:r>
          <a:endParaRPr lang="en-US" sz="2000" kern="1200" dirty="0"/>
        </a:p>
      </dsp:txBody>
      <dsp:txXfrm>
        <a:off x="737353" y="1502740"/>
        <a:ext cx="1986025" cy="630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42356-FC19-44E1-A209-AB2705A40D0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E85BC-7FCF-4E60-849B-D3E043A25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3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E85BC-7FCF-4E60-849B-D3E043A25C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97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14FD-7952-4FEB-8225-02F4B271734D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74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0C39-D9D3-4409-8CFD-052AFB94E8FB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8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F0DB-7369-48FC-BC8A-B841878D5540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82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AA21-435E-4948-B2CD-68332BEB47B3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2013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2F71-A590-4820-A017-A338A9931AB3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46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A1BA-E59A-4CC9-BE18-974D5D100127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84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3EC2-ACE1-4446-8935-4A110F4EF24B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365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5304-D6EF-45EB-9DDE-89F6BDC093E9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11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2C13344-05D4-45E8-B005-97FAA02F4679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4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67B7-BA78-4402-AB29-F0393FCEB403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6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B7BB-DDD6-4C80-8C8F-F00A0E39515B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89D5-6998-4B2E-B6CC-76C2782E9786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4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A9E3-3DB6-4B8C-B734-A80A9570B6D1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2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EAEC-DD95-4289-97EF-32C3F975DEA4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1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F0B2-E20A-4C42-930F-CB4088FA474E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5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382D-96EB-4D34-B7C4-12F6A3298E55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2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87D3-976E-452F-B5FA-27F91C522170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CCA02-BCA4-4CBA-8E5E-2E8CC25E61D5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47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elp.com/dataset_challeng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Yelp Reviews – A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846103"/>
          </a:xfrm>
        </p:spPr>
        <p:txBody>
          <a:bodyPr>
            <a:normAutofit/>
          </a:bodyPr>
          <a:lstStyle/>
          <a:p>
            <a:r>
              <a:rPr lang="en-US" dirty="0" smtClean="0"/>
              <a:t>A CS223 </a:t>
            </a:r>
            <a:r>
              <a:rPr lang="en-US" dirty="0" smtClean="0"/>
              <a:t>Class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9771" y="5527402"/>
            <a:ext cx="10968753" cy="6748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algn="ctr"/>
            <a:r>
              <a:rPr lang="en-US" dirty="0" smtClean="0"/>
              <a:t>  Team Members : </a:t>
            </a:r>
            <a:r>
              <a:rPr lang="en-US" dirty="0" err="1" smtClean="0"/>
              <a:t>Aishwarya</a:t>
            </a:r>
            <a:r>
              <a:rPr lang="en-US" dirty="0" smtClean="0"/>
              <a:t> </a:t>
            </a:r>
            <a:r>
              <a:rPr lang="en-US" dirty="0" err="1" smtClean="0"/>
              <a:t>Soni</a:t>
            </a:r>
            <a:r>
              <a:rPr lang="en-US" dirty="0" smtClean="0"/>
              <a:t>, Praveen </a:t>
            </a:r>
            <a:r>
              <a:rPr lang="en-US" dirty="0" err="1" smtClean="0"/>
              <a:t>Subramaniyam</a:t>
            </a:r>
            <a:r>
              <a:rPr lang="en-US" dirty="0" smtClean="0"/>
              <a:t>, </a:t>
            </a:r>
            <a:r>
              <a:rPr lang="en-US" dirty="0" err="1" smtClean="0"/>
              <a:t>Shivika</a:t>
            </a:r>
            <a:r>
              <a:rPr lang="en-US" dirty="0" smtClean="0"/>
              <a:t> </a:t>
            </a:r>
            <a:r>
              <a:rPr lang="en-US" dirty="0" err="1" smtClean="0"/>
              <a:t>Sodhi</a:t>
            </a:r>
            <a:r>
              <a:rPr lang="en-US" dirty="0" smtClean="0"/>
              <a:t>, Prathiba Nagarajan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33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Bayes classifier results – plots</a:t>
            </a:r>
          </a:p>
          <a:p>
            <a:r>
              <a:rPr lang="en-US" dirty="0" smtClean="0"/>
              <a:t>NLTK </a:t>
            </a:r>
            <a:r>
              <a:rPr lang="en-US" dirty="0" err="1" smtClean="0"/>
              <a:t>analyser</a:t>
            </a:r>
            <a:r>
              <a:rPr lang="en-US" dirty="0" smtClean="0"/>
              <a:t> results – plots</a:t>
            </a:r>
          </a:p>
          <a:p>
            <a:r>
              <a:rPr lang="en-US" dirty="0" smtClean="0"/>
              <a:t>If we can </a:t>
            </a:r>
            <a:r>
              <a:rPr lang="en-US" dirty="0" err="1" smtClean="0"/>
              <a:t>compare,then</a:t>
            </a:r>
            <a:r>
              <a:rPr lang="en-US" dirty="0" smtClean="0"/>
              <a:t> compare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26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than naïve </a:t>
            </a:r>
            <a:r>
              <a:rPr lang="en-US" dirty="0" err="1" smtClean="0"/>
              <a:t>bayes</a:t>
            </a:r>
            <a:r>
              <a:rPr lang="en-US" dirty="0" smtClean="0"/>
              <a:t> classifier, what all could we have used</a:t>
            </a:r>
          </a:p>
          <a:p>
            <a:r>
              <a:rPr lang="en-US" dirty="0" smtClean="0"/>
              <a:t>Any other learning point from this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40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https://en.wikipedia.org/wiki/Yelp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6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Need </a:t>
            </a:r>
            <a:r>
              <a:rPr lang="en-US" dirty="0"/>
              <a:t>To Process </a:t>
            </a:r>
            <a:r>
              <a:rPr lang="en-US" dirty="0" smtClean="0"/>
              <a:t>Text</a:t>
            </a:r>
            <a:endParaRPr lang="en-US" dirty="0"/>
          </a:p>
          <a:p>
            <a:r>
              <a:rPr lang="en-US" dirty="0" smtClean="0"/>
              <a:t>An Introduction to Yelp</a:t>
            </a:r>
          </a:p>
          <a:p>
            <a:r>
              <a:rPr lang="en-US" dirty="0" smtClean="0"/>
              <a:t>Focus of this Project</a:t>
            </a:r>
            <a:endParaRPr lang="en-US" dirty="0"/>
          </a:p>
          <a:p>
            <a:r>
              <a:rPr lang="en-US" dirty="0" smtClean="0"/>
              <a:t>Overall </a:t>
            </a:r>
            <a:r>
              <a:rPr lang="en-US" dirty="0" smtClean="0"/>
              <a:t>view </a:t>
            </a:r>
            <a:r>
              <a:rPr lang="en-US" dirty="0" smtClean="0"/>
              <a:t>of the Project 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5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to Process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 </a:t>
            </a:r>
            <a:r>
              <a:rPr lang="en-US" dirty="0" smtClean="0"/>
              <a:t>Sentiment </a:t>
            </a:r>
            <a:r>
              <a:rPr lang="en-US" dirty="0"/>
              <a:t>Analysis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Spam </a:t>
            </a:r>
            <a:r>
              <a:rPr lang="en-US" dirty="0"/>
              <a:t>Filtering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Plagiarism </a:t>
            </a:r>
            <a:r>
              <a:rPr lang="en-US" dirty="0"/>
              <a:t>Detection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Smarter </a:t>
            </a:r>
            <a:r>
              <a:rPr lang="en-US" dirty="0"/>
              <a:t>Search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Simple </a:t>
            </a:r>
            <a:r>
              <a:rPr lang="en-US" dirty="0"/>
              <a:t>Keyword Frequency Analysis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Phrase </a:t>
            </a:r>
            <a:r>
              <a:rPr lang="en-US" dirty="0"/>
              <a:t>Extraction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2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222573"/>
            <a:ext cx="4158378" cy="4330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Yelp</a:t>
            </a:r>
            <a:r>
              <a:rPr lang="en-US" dirty="0"/>
              <a:t> </a:t>
            </a:r>
            <a:r>
              <a:rPr lang="en-US" dirty="0" smtClean="0"/>
              <a:t>is an</a:t>
            </a:r>
            <a:r>
              <a:rPr lang="en-US" dirty="0"/>
              <a:t> American </a:t>
            </a:r>
            <a:r>
              <a:rPr lang="en-US" dirty="0" smtClean="0"/>
              <a:t>MNC</a:t>
            </a:r>
            <a:r>
              <a:rPr lang="en-US" dirty="0"/>
              <a:t> </a:t>
            </a:r>
            <a:r>
              <a:rPr lang="en-US" dirty="0" smtClean="0"/>
              <a:t>, founded in 2004, headquartered </a:t>
            </a:r>
            <a:r>
              <a:rPr lang="en-US" dirty="0"/>
              <a:t>in San Francisco, California. It develops, hosts and markets </a:t>
            </a:r>
            <a:r>
              <a:rPr lang="en-US" dirty="0" smtClean="0"/>
              <a:t>Yelp.com, which</a:t>
            </a:r>
            <a:r>
              <a:rPr lang="en-US" dirty="0"/>
              <a:t> crowd-sourced reviews about local businesses, as well as the online </a:t>
            </a:r>
            <a:r>
              <a:rPr lang="en-US" dirty="0" smtClean="0"/>
              <a:t>reservation service</a:t>
            </a:r>
            <a:r>
              <a:rPr lang="en-US" dirty="0"/>
              <a:t> SeatMe </a:t>
            </a:r>
            <a:r>
              <a:rPr lang="en-US" dirty="0" smtClean="0"/>
              <a:t>and </a:t>
            </a:r>
            <a:r>
              <a:rPr lang="en-US" dirty="0"/>
              <a:t>online food-delivery service </a:t>
            </a:r>
            <a:r>
              <a:rPr lang="en-US" dirty="0" smtClean="0"/>
              <a:t>Eat24 [1].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357" y="2506014"/>
            <a:ext cx="6995071" cy="32185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4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of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Yelp introduced a “</a:t>
            </a:r>
            <a:r>
              <a:rPr lang="en-US" dirty="0"/>
              <a:t>Dataset Challenge” (</a:t>
            </a:r>
            <a:r>
              <a:rPr lang="en-US" dirty="0">
                <a:hlinkClick r:id="rId2"/>
              </a:rPr>
              <a:t>https://www.yelp.com/dataset_challenge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 to gain interesting insights into the data, with challenges such as finding cultural and seasonal trends, infer categories, natural language processing (NLP) etc.</a:t>
            </a:r>
          </a:p>
          <a:p>
            <a:endParaRPr lang="en-US" dirty="0" smtClean="0"/>
          </a:p>
          <a:p>
            <a:r>
              <a:rPr lang="en-US" dirty="0" smtClean="0"/>
              <a:t>We chose the challenge of NLP, which involved the correlation of reviews’ text and ratings to find positive reviews and negative reviews.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15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view of the Project 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786795"/>
              </p:ext>
            </p:extLst>
          </p:nvPr>
        </p:nvGraphicFramePr>
        <p:xfrm>
          <a:off x="681038" y="2336800"/>
          <a:ext cx="9613144" cy="216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38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received five sets of data files containing information of business, users, check-in, reviews, users and tips.</a:t>
            </a:r>
          </a:p>
          <a:p>
            <a:r>
              <a:rPr lang="en-US" dirty="0" smtClean="0"/>
              <a:t>General Format:</a:t>
            </a:r>
          </a:p>
          <a:p>
            <a:pPr lvl="1"/>
            <a:r>
              <a:rPr lang="en-US" dirty="0"/>
              <a:t>{ 'type': 'review', '</a:t>
            </a:r>
            <a:r>
              <a:rPr lang="en-US" dirty="0" err="1"/>
              <a:t>business_id</a:t>
            </a:r>
            <a:r>
              <a:rPr lang="en-US" dirty="0"/>
              <a:t>': (encrypted business id), '</a:t>
            </a:r>
            <a:r>
              <a:rPr lang="en-US" dirty="0" err="1"/>
              <a:t>user_id</a:t>
            </a:r>
            <a:r>
              <a:rPr lang="en-US" dirty="0"/>
              <a:t>': (encrypted user id), 'stars': (star </a:t>
            </a:r>
            <a:r>
              <a:rPr lang="en-US" dirty="0" smtClean="0"/>
              <a:t>ratings</a:t>
            </a:r>
            <a:r>
              <a:rPr lang="en-US" dirty="0"/>
              <a:t>), 'text': (review text), 'date': (date, formatted like '2012-03-14'), 'votes': {(vote type): (count</a:t>
            </a:r>
            <a:r>
              <a:rPr lang="en-US" dirty="0" smtClean="0"/>
              <a:t>)} }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extracted the review text, the star ratings and the business ID and transferred it to a CSV file, for optimization.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8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reason for choosing this classifier</a:t>
            </a:r>
          </a:p>
          <a:p>
            <a:r>
              <a:rPr lang="en-US" dirty="0" smtClean="0"/>
              <a:t>What did we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58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NLTK sentiment </a:t>
            </a:r>
            <a:r>
              <a:rPr lang="en-US" dirty="0" err="1" smtClean="0"/>
              <a:t>analyser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NLTK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 tool consisting of a collection of libraries and programs in python that allows for customization and optimization of  NLP processes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did we use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464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140</TotalTime>
  <Words>361</Words>
  <Application>Microsoft Office PowerPoint</Application>
  <PresentationFormat>Widescreen</PresentationFormat>
  <Paragraphs>62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</vt:lpstr>
      <vt:lpstr>Berlin</vt:lpstr>
      <vt:lpstr>Yelp Reviews – A Study</vt:lpstr>
      <vt:lpstr>Introduction</vt:lpstr>
      <vt:lpstr>The Need to Process Text</vt:lpstr>
      <vt:lpstr>What is Yelp</vt:lpstr>
      <vt:lpstr>Focus of this project</vt:lpstr>
      <vt:lpstr>Overall view of the Project Description</vt:lpstr>
      <vt:lpstr>Database Access</vt:lpstr>
      <vt:lpstr>Naïve Bayes Classifier</vt:lpstr>
      <vt:lpstr>NLTK sentiment analyser</vt:lpstr>
      <vt:lpstr>Results</vt:lpstr>
      <vt:lpstr>Future Work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Prathiba Nagarajan</dc:creator>
  <cp:lastModifiedBy>Prathiba Nagarajan</cp:lastModifiedBy>
  <cp:revision>16</cp:revision>
  <dcterms:created xsi:type="dcterms:W3CDTF">2016-05-08T02:57:16Z</dcterms:created>
  <dcterms:modified xsi:type="dcterms:W3CDTF">2016-05-08T22:31:56Z</dcterms:modified>
</cp:coreProperties>
</file>