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6E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01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605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BFE0-F235-43CC-9CC4-08F245872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5A164-8A16-48B2-8E75-2D707E286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C3F57-C4E8-4266-B7A5-C7834B9B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6ABA-13AE-4767-8A29-66E4F831A294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05C3-03A8-4953-8EE0-242DAA5D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EAD8-B9EA-4E90-A896-95E736B1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550D-1133-42BE-BD50-EC185B70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4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BD3F-D68D-4260-9E62-DDE7635C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62CDD-2CED-4E33-A8FC-A0CCC6771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FDDC-612D-4452-9AC0-A562A132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6ABA-13AE-4767-8A29-66E4F831A294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E3F26-8615-4842-9509-021BD91F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5B641-A691-477F-B48B-8F086477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550D-1133-42BE-BD50-EC185B70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9F37E-57DB-4317-AFF9-6B2D2400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EE34D-AB65-4786-B0FA-DA3CADBB4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2E104-1B5F-4AE3-9037-D39C6DD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6ABA-13AE-4767-8A29-66E4F831A294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18F4E-7292-4DE6-A425-A2243944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6E31-8E80-4054-9D60-FBB07DB4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550D-1133-42BE-BD50-EC185B70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C0BB-DA28-4E46-A6BC-A89BF0A8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970E-7E24-4D34-9F23-721884A0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2BBE-937C-4E4C-9DC6-0491313A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6ABA-13AE-4767-8A29-66E4F831A294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1C1B-B2A1-4825-A981-FD7874D3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AE3A-D6C7-4E44-A1C8-6027D489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550D-1133-42BE-BD50-EC185B70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7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A182-5E77-4219-A61C-B4F60323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1FE3E-FC63-472E-9807-9E93547C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A1D9-B2B8-47AC-844F-092E2413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6ABA-13AE-4767-8A29-66E4F831A294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823B-C53E-4FE3-8B7E-4ABA04F2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25F7-950F-44AC-8F39-43F682A4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550D-1133-42BE-BD50-EC185B70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581E-DAF8-4B34-B60A-E64CC012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5BCF-E575-4425-8943-98B1F91E6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1BD07-5B2D-487E-B657-EE0B920B5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C303A-563F-47DC-8F2E-9F41D657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6ABA-13AE-4767-8A29-66E4F831A294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DAB0-9B55-40FF-9E35-F688C0D2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4984-4BDA-4039-B04D-2B9F0051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550D-1133-42BE-BD50-EC185B70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DE6D-A8BB-4A15-A216-07450E90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3569C-790E-45A4-BE7D-0BDD3F75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37803-CAA2-49C6-ACF2-373E95F49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F2675-BB0E-4AE3-90F8-02E8DEDBC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FD7EC-3823-460E-8D6C-2861B0262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40CC6-635E-4E50-97B2-FDF91B7D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6ABA-13AE-4767-8A29-66E4F831A294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7E23C-CB79-46FE-8148-AFE949D8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BECF6-7F54-481C-9CFD-64AE5F44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550D-1133-42BE-BD50-EC185B70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4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1194-D29D-400A-AD24-22655EAB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EB374-4981-46DD-BFA0-52781A43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6ABA-13AE-4767-8A29-66E4F831A294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EAA0D-D34A-4DCD-9868-D58279CE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309D9-1886-477F-B71B-4131224D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550D-1133-42BE-BD50-EC185B70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5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8B792-99AF-4445-B547-1C880361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6ABA-13AE-4767-8A29-66E4F831A294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FF17F-E1E9-4119-B0B9-0B1B1C27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08C0-1569-4D90-B7E0-2EA4072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550D-1133-42BE-BD50-EC185B70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0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7D25-F173-4291-8257-F2C76728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A15E-AE3A-47EF-A81C-DB8502C3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6D212-512A-4EA9-8AB7-DEF9EB5C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012BA-A645-457E-AACA-92546282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6ABA-13AE-4767-8A29-66E4F831A294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CBAE-04D7-412C-8A77-AFDBD573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A9495-7FB3-4E14-A1F3-469E330D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550D-1133-42BE-BD50-EC185B70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116D-D3FF-4A00-812D-AA01742E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8F32F-08E5-4256-BE92-143C00892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CA459-71AB-4219-8E0F-EFA73E550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80186-16A5-4315-B362-07D15D93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6ABA-13AE-4767-8A29-66E4F831A294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4BFEF-F150-402B-9185-53FAA791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D7356-4830-4B91-9EDF-DC368D4C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550D-1133-42BE-BD50-EC185B70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4D62F-933F-47DD-9CCD-03D598DE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D551-84DD-4DB5-BD08-00CA29B1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D00C5-2485-4785-90D8-CE2C8A4E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66ABA-13AE-4767-8A29-66E4F831A294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369A1-D6AA-4D55-A397-5499F714C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09B0-CC5D-42E6-BD28-E6ABDE127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D550D-1133-42BE-BD50-EC185B70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0FE7-0CB8-41BC-9B31-11486FC0C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Layers in a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B672D-62CA-40CF-9D3F-5D05116B5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B. Ricks, PhD</a:t>
            </a:r>
          </a:p>
          <a:p>
            <a:r>
              <a:rPr lang="en-US" dirty="0"/>
              <a:t>CS 2510 – Intro to Game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DB37B-A077-44D3-B99A-6DA5C568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2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spect Bars">
            <a:extLst>
              <a:ext uri="{FF2B5EF4-FFF2-40B4-BE49-F238E27FC236}">
                <a16:creationId xmlns:a16="http://schemas.microsoft.com/office/drawing/2014/main" id="{C4BD5120-0A8D-41FC-8A2E-204FA84CA2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CE6375-19E2-43D7-B27F-49A99E42F0B5}"/>
              </a:ext>
            </a:extLst>
          </p:cNvPr>
          <p:cNvSpPr txBox="1"/>
          <p:nvPr/>
        </p:nvSpPr>
        <p:spPr>
          <a:xfrm>
            <a:off x="914471" y="433183"/>
            <a:ext cx="2071080" cy="646331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Screen Background/</a:t>
            </a:r>
          </a:p>
          <a:p>
            <a:pPr algn="ctr"/>
            <a:r>
              <a:rPr lang="en-US" dirty="0"/>
              <a:t>Aspect Bars</a:t>
            </a:r>
          </a:p>
        </p:txBody>
      </p:sp>
    </p:spTree>
    <p:extLst>
      <p:ext uri="{BB962C8B-B14F-4D97-AF65-F5344CB8AC3E}">
        <p14:creationId xmlns:p14="http://schemas.microsoft.com/office/powerpoint/2010/main" val="262754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lass">
            <a:extLst>
              <a:ext uri="{FF2B5EF4-FFF2-40B4-BE49-F238E27FC236}">
                <a16:creationId xmlns:a16="http://schemas.microsoft.com/office/drawing/2014/main" id="{0B042059-CC1F-4E7D-BD91-798838DE4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86EC">
              <a:alpha val="49804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spect Bars">
            <a:extLst>
              <a:ext uri="{FF2B5EF4-FFF2-40B4-BE49-F238E27FC236}">
                <a16:creationId xmlns:a16="http://schemas.microsoft.com/office/drawing/2014/main" id="{C4BD5120-0A8D-41FC-8A2E-204FA84CA2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ackground">
            <a:extLst>
              <a:ext uri="{FF2B5EF4-FFF2-40B4-BE49-F238E27FC236}">
                <a16:creationId xmlns:a16="http://schemas.microsoft.com/office/drawing/2014/main" id="{17F7650C-AFF4-4AD1-B07B-3161A376B226}"/>
              </a:ext>
            </a:extLst>
          </p:cNvPr>
          <p:cNvSpPr/>
          <p:nvPr/>
        </p:nvSpPr>
        <p:spPr>
          <a:xfrm>
            <a:off x="4161102" y="0"/>
            <a:ext cx="386979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7F1EB8-FE5A-4FE5-86CE-102D210A876E}"/>
              </a:ext>
            </a:extLst>
          </p:cNvPr>
          <p:cNvSpPr txBox="1"/>
          <p:nvPr/>
        </p:nvSpPr>
        <p:spPr>
          <a:xfrm>
            <a:off x="997923" y="433183"/>
            <a:ext cx="1904176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Game Background</a:t>
            </a:r>
          </a:p>
        </p:txBody>
      </p:sp>
    </p:spTree>
    <p:extLst>
      <p:ext uri="{BB962C8B-B14F-4D97-AF65-F5344CB8AC3E}">
        <p14:creationId xmlns:p14="http://schemas.microsoft.com/office/powerpoint/2010/main" val="304491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lass">
            <a:extLst>
              <a:ext uri="{FF2B5EF4-FFF2-40B4-BE49-F238E27FC236}">
                <a16:creationId xmlns:a16="http://schemas.microsoft.com/office/drawing/2014/main" id="{0B042059-CC1F-4E7D-BD91-798838DE4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86EC">
              <a:alpha val="49804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spect Bars">
            <a:extLst>
              <a:ext uri="{FF2B5EF4-FFF2-40B4-BE49-F238E27FC236}">
                <a16:creationId xmlns:a16="http://schemas.microsoft.com/office/drawing/2014/main" id="{C4BD5120-0A8D-41FC-8A2E-204FA84CA2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ackground">
            <a:extLst>
              <a:ext uri="{FF2B5EF4-FFF2-40B4-BE49-F238E27FC236}">
                <a16:creationId xmlns:a16="http://schemas.microsoft.com/office/drawing/2014/main" id="{17F7650C-AFF4-4AD1-B07B-3161A376B226}"/>
              </a:ext>
            </a:extLst>
          </p:cNvPr>
          <p:cNvSpPr/>
          <p:nvPr/>
        </p:nvSpPr>
        <p:spPr>
          <a:xfrm>
            <a:off x="4161102" y="0"/>
            <a:ext cx="386979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Midground">
            <a:extLst>
              <a:ext uri="{FF2B5EF4-FFF2-40B4-BE49-F238E27FC236}">
                <a16:creationId xmlns:a16="http://schemas.microsoft.com/office/drawing/2014/main" id="{49342880-BD3B-4E27-A9CB-D669E333BE79}"/>
              </a:ext>
            </a:extLst>
          </p:cNvPr>
          <p:cNvSpPr/>
          <p:nvPr/>
        </p:nvSpPr>
        <p:spPr>
          <a:xfrm flipH="1">
            <a:off x="4155307" y="0"/>
            <a:ext cx="2830592" cy="6858000"/>
          </a:xfrm>
          <a:prstGeom prst="parallelogram">
            <a:avLst>
              <a:gd name="adj" fmla="val 6881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E66DD1-604B-4947-99F2-CE5CF41D0577}"/>
              </a:ext>
            </a:extLst>
          </p:cNvPr>
          <p:cNvSpPr txBox="1"/>
          <p:nvPr/>
        </p:nvSpPr>
        <p:spPr>
          <a:xfrm>
            <a:off x="1316919" y="433183"/>
            <a:ext cx="1266180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MidGround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3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lass">
            <a:extLst>
              <a:ext uri="{FF2B5EF4-FFF2-40B4-BE49-F238E27FC236}">
                <a16:creationId xmlns:a16="http://schemas.microsoft.com/office/drawing/2014/main" id="{0B042059-CC1F-4E7D-BD91-798838DE4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86EC">
              <a:alpha val="49804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spect Bars">
            <a:extLst>
              <a:ext uri="{FF2B5EF4-FFF2-40B4-BE49-F238E27FC236}">
                <a16:creationId xmlns:a16="http://schemas.microsoft.com/office/drawing/2014/main" id="{C4BD5120-0A8D-41FC-8A2E-204FA84CA2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ackground">
            <a:extLst>
              <a:ext uri="{FF2B5EF4-FFF2-40B4-BE49-F238E27FC236}">
                <a16:creationId xmlns:a16="http://schemas.microsoft.com/office/drawing/2014/main" id="{17F7650C-AFF4-4AD1-B07B-3161A376B226}"/>
              </a:ext>
            </a:extLst>
          </p:cNvPr>
          <p:cNvSpPr/>
          <p:nvPr/>
        </p:nvSpPr>
        <p:spPr>
          <a:xfrm>
            <a:off x="4161102" y="0"/>
            <a:ext cx="386979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Midground">
            <a:extLst>
              <a:ext uri="{FF2B5EF4-FFF2-40B4-BE49-F238E27FC236}">
                <a16:creationId xmlns:a16="http://schemas.microsoft.com/office/drawing/2014/main" id="{49342880-BD3B-4E27-A9CB-D669E333BE79}"/>
              </a:ext>
            </a:extLst>
          </p:cNvPr>
          <p:cNvSpPr/>
          <p:nvPr/>
        </p:nvSpPr>
        <p:spPr>
          <a:xfrm flipH="1">
            <a:off x="4155307" y="0"/>
            <a:ext cx="2830592" cy="6858000"/>
          </a:xfrm>
          <a:prstGeom prst="parallelogram">
            <a:avLst>
              <a:gd name="adj" fmla="val 6881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lowBuffer">
            <a:extLst>
              <a:ext uri="{FF2B5EF4-FFF2-40B4-BE49-F238E27FC236}">
                <a16:creationId xmlns:a16="http://schemas.microsoft.com/office/drawing/2014/main" id="{1A3B0D0C-54C4-4CEA-A85A-5FF4BECC63A1}"/>
              </a:ext>
            </a:extLst>
          </p:cNvPr>
          <p:cNvGrpSpPr/>
          <p:nvPr/>
        </p:nvGrpSpPr>
        <p:grpSpPr>
          <a:xfrm>
            <a:off x="5254305" y="2516527"/>
            <a:ext cx="2193928" cy="3370076"/>
            <a:chOff x="5254305" y="2516527"/>
            <a:chExt cx="2193928" cy="3370076"/>
          </a:xfrm>
        </p:grpSpPr>
        <p:grpSp>
          <p:nvGrpSpPr>
            <p:cNvPr id="58" name="FireBuffGlow">
              <a:extLst>
                <a:ext uri="{FF2B5EF4-FFF2-40B4-BE49-F238E27FC236}">
                  <a16:creationId xmlns:a16="http://schemas.microsoft.com/office/drawing/2014/main" id="{75BB5C47-ED38-41DB-BFE4-C7E4359F6F77}"/>
                </a:ext>
              </a:extLst>
            </p:cNvPr>
            <p:cNvGrpSpPr/>
            <p:nvPr/>
          </p:nvGrpSpPr>
          <p:grpSpPr>
            <a:xfrm>
              <a:off x="6094871" y="4542179"/>
              <a:ext cx="1353362" cy="1344424"/>
              <a:chOff x="6096000" y="4542179"/>
              <a:chExt cx="1353362" cy="1344424"/>
            </a:xfrm>
            <a:effectLst>
              <a:outerShdw blurRad="50800" dist="50800" dir="5400000" algn="ctr" rotWithShape="0">
                <a:schemeClr val="accent2"/>
              </a:outerShdw>
            </a:effectLst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10EC59-A660-45E1-A99C-6186DC423A37}"/>
                  </a:ext>
                </a:extLst>
              </p:cNvPr>
              <p:cNvSpPr/>
              <p:nvPr/>
            </p:nvSpPr>
            <p:spPr>
              <a:xfrm>
                <a:off x="6675647" y="4542179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79FADD7-FA8C-472B-809F-4E92C8E4908B}"/>
                  </a:ext>
                </a:extLst>
              </p:cNvPr>
              <p:cNvSpPr/>
              <p:nvPr/>
            </p:nvSpPr>
            <p:spPr>
              <a:xfrm>
                <a:off x="6096000" y="511927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B8724C-86DB-49DA-964A-E59BE1E3B73F}"/>
                  </a:ext>
                </a:extLst>
              </p:cNvPr>
              <p:cNvSpPr/>
              <p:nvPr/>
            </p:nvSpPr>
            <p:spPr>
              <a:xfrm>
                <a:off x="6675647" y="569764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97055AF-19CE-47E3-8809-1306669318EB}"/>
                  </a:ext>
                </a:extLst>
              </p:cNvPr>
              <p:cNvSpPr/>
              <p:nvPr/>
            </p:nvSpPr>
            <p:spPr>
              <a:xfrm>
                <a:off x="7260402" y="511927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7A29921-6E20-4D6E-BF88-74CFDC66F40E}"/>
                  </a:ext>
                </a:extLst>
              </p:cNvPr>
              <p:cNvSpPr/>
              <p:nvPr/>
            </p:nvSpPr>
            <p:spPr>
              <a:xfrm rot="2700000">
                <a:off x="7084914" y="4709587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668E1B-56F4-4DEF-AC13-290C96DCF55D}"/>
                  </a:ext>
                </a:extLst>
              </p:cNvPr>
              <p:cNvSpPr/>
              <p:nvPr/>
            </p:nvSpPr>
            <p:spPr>
              <a:xfrm rot="2700000">
                <a:off x="6266974" y="4707782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2E42F43-8BCD-4D7A-B765-88A70313E280}"/>
                  </a:ext>
                </a:extLst>
              </p:cNvPr>
              <p:cNvSpPr/>
              <p:nvPr/>
            </p:nvSpPr>
            <p:spPr>
              <a:xfrm rot="2700000">
                <a:off x="6267877" y="5526624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B64C8A-03A4-4F3F-BEF0-EAF94496AFF2}"/>
                  </a:ext>
                </a:extLst>
              </p:cNvPr>
              <p:cNvSpPr/>
              <p:nvPr/>
            </p:nvSpPr>
            <p:spPr>
              <a:xfrm rot="2700000">
                <a:off x="7090331" y="5531138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EnemyShots">
              <a:extLst>
                <a:ext uri="{FF2B5EF4-FFF2-40B4-BE49-F238E27FC236}">
                  <a16:creationId xmlns:a16="http://schemas.microsoft.com/office/drawing/2014/main" id="{05BFB434-43E3-4012-8518-1F16C8A493EC}"/>
                </a:ext>
              </a:extLst>
            </p:cNvPr>
            <p:cNvGrpSpPr/>
            <p:nvPr/>
          </p:nvGrpSpPr>
          <p:grpSpPr>
            <a:xfrm>
              <a:off x="5254305" y="2516527"/>
              <a:ext cx="734087" cy="401764"/>
              <a:chOff x="5254305" y="2516527"/>
              <a:chExt cx="734087" cy="401764"/>
            </a:xfrm>
          </p:grpSpPr>
          <p:sp>
            <p:nvSpPr>
              <p:cNvPr id="42" name="Shot2">
                <a:extLst>
                  <a:ext uri="{FF2B5EF4-FFF2-40B4-BE49-F238E27FC236}">
                    <a16:creationId xmlns:a16="http://schemas.microsoft.com/office/drawing/2014/main" id="{F9D9EABD-9BA9-465E-AAA3-AE6D60243143}"/>
                  </a:ext>
                </a:extLst>
              </p:cNvPr>
              <p:cNvSpPr/>
              <p:nvPr/>
            </p:nvSpPr>
            <p:spPr>
              <a:xfrm rot="9042892">
                <a:off x="5254305" y="2516527"/>
                <a:ext cx="119114" cy="315378"/>
              </a:xfrm>
              <a:prstGeom prst="triangle">
                <a:avLst/>
              </a:prstGeom>
              <a:ln>
                <a:noFill/>
              </a:ln>
              <a:effectLst>
                <a:glow rad="63500"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Shot1">
                <a:extLst>
                  <a:ext uri="{FF2B5EF4-FFF2-40B4-BE49-F238E27FC236}">
                    <a16:creationId xmlns:a16="http://schemas.microsoft.com/office/drawing/2014/main" id="{495D3DFC-EA87-4429-94F2-9D24015C9F0D}"/>
                  </a:ext>
                </a:extLst>
              </p:cNvPr>
              <p:cNvSpPr/>
              <p:nvPr/>
            </p:nvSpPr>
            <p:spPr>
              <a:xfrm rot="9042892">
                <a:off x="5869278" y="2602913"/>
                <a:ext cx="119114" cy="315378"/>
              </a:xfrm>
              <a:prstGeom prst="triangle">
                <a:avLst/>
              </a:prstGeom>
              <a:ln>
                <a:noFill/>
              </a:ln>
              <a:effectLst>
                <a:glow rad="63500"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47BB5D5-BA3D-4798-B627-557A756D137E}"/>
              </a:ext>
            </a:extLst>
          </p:cNvPr>
          <p:cNvSpPr txBox="1"/>
          <p:nvPr/>
        </p:nvSpPr>
        <p:spPr>
          <a:xfrm>
            <a:off x="917228" y="433183"/>
            <a:ext cx="2065565" cy="92333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Glow Buffer</a:t>
            </a:r>
          </a:p>
          <a:p>
            <a:pPr algn="ctr"/>
            <a:r>
              <a:rPr lang="en-US" dirty="0"/>
              <a:t>(Can be before</a:t>
            </a:r>
          </a:p>
          <a:p>
            <a:pPr algn="ctr"/>
            <a:r>
              <a:rPr lang="en-US" dirty="0"/>
              <a:t>or after foreground)</a:t>
            </a:r>
          </a:p>
        </p:txBody>
      </p:sp>
    </p:spTree>
    <p:extLst>
      <p:ext uri="{BB962C8B-B14F-4D97-AF65-F5344CB8AC3E}">
        <p14:creationId xmlns:p14="http://schemas.microsoft.com/office/powerpoint/2010/main" val="354399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lass">
            <a:extLst>
              <a:ext uri="{FF2B5EF4-FFF2-40B4-BE49-F238E27FC236}">
                <a16:creationId xmlns:a16="http://schemas.microsoft.com/office/drawing/2014/main" id="{0B042059-CC1F-4E7D-BD91-798838DE4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86EC">
              <a:alpha val="49804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spect Bars">
            <a:extLst>
              <a:ext uri="{FF2B5EF4-FFF2-40B4-BE49-F238E27FC236}">
                <a16:creationId xmlns:a16="http://schemas.microsoft.com/office/drawing/2014/main" id="{C4BD5120-0A8D-41FC-8A2E-204FA84CA2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ackground">
            <a:extLst>
              <a:ext uri="{FF2B5EF4-FFF2-40B4-BE49-F238E27FC236}">
                <a16:creationId xmlns:a16="http://schemas.microsoft.com/office/drawing/2014/main" id="{17F7650C-AFF4-4AD1-B07B-3161A376B226}"/>
              </a:ext>
            </a:extLst>
          </p:cNvPr>
          <p:cNvSpPr/>
          <p:nvPr/>
        </p:nvSpPr>
        <p:spPr>
          <a:xfrm>
            <a:off x="4161102" y="0"/>
            <a:ext cx="386979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Midground">
            <a:extLst>
              <a:ext uri="{FF2B5EF4-FFF2-40B4-BE49-F238E27FC236}">
                <a16:creationId xmlns:a16="http://schemas.microsoft.com/office/drawing/2014/main" id="{49342880-BD3B-4E27-A9CB-D669E333BE79}"/>
              </a:ext>
            </a:extLst>
          </p:cNvPr>
          <p:cNvSpPr/>
          <p:nvPr/>
        </p:nvSpPr>
        <p:spPr>
          <a:xfrm flipH="1">
            <a:off x="4155307" y="0"/>
            <a:ext cx="2830592" cy="6858000"/>
          </a:xfrm>
          <a:prstGeom prst="parallelogram">
            <a:avLst>
              <a:gd name="adj" fmla="val 6881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lowBuffer">
            <a:extLst>
              <a:ext uri="{FF2B5EF4-FFF2-40B4-BE49-F238E27FC236}">
                <a16:creationId xmlns:a16="http://schemas.microsoft.com/office/drawing/2014/main" id="{1A3B0D0C-54C4-4CEA-A85A-5FF4BECC63A1}"/>
              </a:ext>
            </a:extLst>
          </p:cNvPr>
          <p:cNvGrpSpPr/>
          <p:nvPr/>
        </p:nvGrpSpPr>
        <p:grpSpPr>
          <a:xfrm>
            <a:off x="5254305" y="2516527"/>
            <a:ext cx="2193928" cy="3370076"/>
            <a:chOff x="5254305" y="2516527"/>
            <a:chExt cx="2193928" cy="3370076"/>
          </a:xfrm>
        </p:grpSpPr>
        <p:grpSp>
          <p:nvGrpSpPr>
            <p:cNvPr id="58" name="FireBuffGlow">
              <a:extLst>
                <a:ext uri="{FF2B5EF4-FFF2-40B4-BE49-F238E27FC236}">
                  <a16:creationId xmlns:a16="http://schemas.microsoft.com/office/drawing/2014/main" id="{75BB5C47-ED38-41DB-BFE4-C7E4359F6F77}"/>
                </a:ext>
              </a:extLst>
            </p:cNvPr>
            <p:cNvGrpSpPr/>
            <p:nvPr/>
          </p:nvGrpSpPr>
          <p:grpSpPr>
            <a:xfrm>
              <a:off x="6094871" y="4542179"/>
              <a:ext cx="1353362" cy="1344424"/>
              <a:chOff x="6096000" y="4542179"/>
              <a:chExt cx="1353362" cy="1344424"/>
            </a:xfrm>
            <a:effectLst>
              <a:outerShdw blurRad="50800" dist="50800" dir="5400000" algn="ctr" rotWithShape="0">
                <a:schemeClr val="accent2"/>
              </a:outerShdw>
            </a:effectLst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10EC59-A660-45E1-A99C-6186DC423A37}"/>
                  </a:ext>
                </a:extLst>
              </p:cNvPr>
              <p:cNvSpPr/>
              <p:nvPr/>
            </p:nvSpPr>
            <p:spPr>
              <a:xfrm>
                <a:off x="6675647" y="4542179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79FADD7-FA8C-472B-809F-4E92C8E4908B}"/>
                  </a:ext>
                </a:extLst>
              </p:cNvPr>
              <p:cNvSpPr/>
              <p:nvPr/>
            </p:nvSpPr>
            <p:spPr>
              <a:xfrm>
                <a:off x="6096000" y="511927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B8724C-86DB-49DA-964A-E59BE1E3B73F}"/>
                  </a:ext>
                </a:extLst>
              </p:cNvPr>
              <p:cNvSpPr/>
              <p:nvPr/>
            </p:nvSpPr>
            <p:spPr>
              <a:xfrm>
                <a:off x="6675647" y="569764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97055AF-19CE-47E3-8809-1306669318EB}"/>
                  </a:ext>
                </a:extLst>
              </p:cNvPr>
              <p:cNvSpPr/>
              <p:nvPr/>
            </p:nvSpPr>
            <p:spPr>
              <a:xfrm>
                <a:off x="7260402" y="511927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7A29921-6E20-4D6E-BF88-74CFDC66F40E}"/>
                  </a:ext>
                </a:extLst>
              </p:cNvPr>
              <p:cNvSpPr/>
              <p:nvPr/>
            </p:nvSpPr>
            <p:spPr>
              <a:xfrm rot="2700000">
                <a:off x="7084914" y="4709587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668E1B-56F4-4DEF-AC13-290C96DCF55D}"/>
                  </a:ext>
                </a:extLst>
              </p:cNvPr>
              <p:cNvSpPr/>
              <p:nvPr/>
            </p:nvSpPr>
            <p:spPr>
              <a:xfrm rot="2700000">
                <a:off x="6266974" y="4707782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2E42F43-8BCD-4D7A-B765-88A70313E280}"/>
                  </a:ext>
                </a:extLst>
              </p:cNvPr>
              <p:cNvSpPr/>
              <p:nvPr/>
            </p:nvSpPr>
            <p:spPr>
              <a:xfrm rot="2700000">
                <a:off x="6267877" y="5526624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B64C8A-03A4-4F3F-BEF0-EAF94496AFF2}"/>
                  </a:ext>
                </a:extLst>
              </p:cNvPr>
              <p:cNvSpPr/>
              <p:nvPr/>
            </p:nvSpPr>
            <p:spPr>
              <a:xfrm rot="2700000">
                <a:off x="7090331" y="5531138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EnemyShots">
              <a:extLst>
                <a:ext uri="{FF2B5EF4-FFF2-40B4-BE49-F238E27FC236}">
                  <a16:creationId xmlns:a16="http://schemas.microsoft.com/office/drawing/2014/main" id="{05BFB434-43E3-4012-8518-1F16C8A493EC}"/>
                </a:ext>
              </a:extLst>
            </p:cNvPr>
            <p:cNvGrpSpPr/>
            <p:nvPr/>
          </p:nvGrpSpPr>
          <p:grpSpPr>
            <a:xfrm>
              <a:off x="5254305" y="2516527"/>
              <a:ext cx="734087" cy="401764"/>
              <a:chOff x="5254305" y="2516527"/>
              <a:chExt cx="734087" cy="401764"/>
            </a:xfrm>
          </p:grpSpPr>
          <p:sp>
            <p:nvSpPr>
              <p:cNvPr id="42" name="Shot2">
                <a:extLst>
                  <a:ext uri="{FF2B5EF4-FFF2-40B4-BE49-F238E27FC236}">
                    <a16:creationId xmlns:a16="http://schemas.microsoft.com/office/drawing/2014/main" id="{F9D9EABD-9BA9-465E-AAA3-AE6D60243143}"/>
                  </a:ext>
                </a:extLst>
              </p:cNvPr>
              <p:cNvSpPr/>
              <p:nvPr/>
            </p:nvSpPr>
            <p:spPr>
              <a:xfrm rot="9042892">
                <a:off x="5254305" y="2516527"/>
                <a:ext cx="119114" cy="315378"/>
              </a:xfrm>
              <a:prstGeom prst="triangle">
                <a:avLst/>
              </a:prstGeom>
              <a:ln>
                <a:noFill/>
              </a:ln>
              <a:effectLst>
                <a:glow rad="63500"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Shot1">
                <a:extLst>
                  <a:ext uri="{FF2B5EF4-FFF2-40B4-BE49-F238E27FC236}">
                    <a16:creationId xmlns:a16="http://schemas.microsoft.com/office/drawing/2014/main" id="{495D3DFC-EA87-4429-94F2-9D24015C9F0D}"/>
                  </a:ext>
                </a:extLst>
              </p:cNvPr>
              <p:cNvSpPr/>
              <p:nvPr/>
            </p:nvSpPr>
            <p:spPr>
              <a:xfrm rot="9042892">
                <a:off x="5869278" y="2602913"/>
                <a:ext cx="119114" cy="315378"/>
              </a:xfrm>
              <a:prstGeom prst="triangle">
                <a:avLst/>
              </a:prstGeom>
              <a:ln>
                <a:noFill/>
              </a:ln>
              <a:effectLst>
                <a:glow rad="63500"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Foreground">
            <a:extLst>
              <a:ext uri="{FF2B5EF4-FFF2-40B4-BE49-F238E27FC236}">
                <a16:creationId xmlns:a16="http://schemas.microsoft.com/office/drawing/2014/main" id="{7D7BFDCF-00CD-49BA-BE7B-A095A13C74B5}"/>
              </a:ext>
            </a:extLst>
          </p:cNvPr>
          <p:cNvGrpSpPr/>
          <p:nvPr/>
        </p:nvGrpSpPr>
        <p:grpSpPr>
          <a:xfrm>
            <a:off x="4681467" y="1561096"/>
            <a:ext cx="2766766" cy="4325507"/>
            <a:chOff x="4681467" y="1561096"/>
            <a:chExt cx="2766766" cy="4325507"/>
          </a:xfrm>
        </p:grpSpPr>
        <p:grpSp>
          <p:nvGrpSpPr>
            <p:cNvPr id="12" name="Player">
              <a:extLst>
                <a:ext uri="{FF2B5EF4-FFF2-40B4-BE49-F238E27FC236}">
                  <a16:creationId xmlns:a16="http://schemas.microsoft.com/office/drawing/2014/main" id="{293C33E7-604C-4526-AB66-38F1FD0AF22D}"/>
                </a:ext>
              </a:extLst>
            </p:cNvPr>
            <p:cNvGrpSpPr/>
            <p:nvPr/>
          </p:nvGrpSpPr>
          <p:grpSpPr>
            <a:xfrm rot="20712537">
              <a:off x="6406022" y="4995427"/>
              <a:ext cx="674127" cy="436651"/>
              <a:chOff x="4810760" y="2712720"/>
              <a:chExt cx="1341120" cy="8686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B4D353F-068B-47A3-82E9-BA5565AC259E}"/>
                  </a:ext>
                </a:extLst>
              </p:cNvPr>
              <p:cNvSpPr/>
              <p:nvPr/>
            </p:nvSpPr>
            <p:spPr>
              <a:xfrm>
                <a:off x="4810760" y="2854960"/>
                <a:ext cx="1341120" cy="6197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4743637-9830-4E80-A520-E8453A814C94}"/>
                  </a:ext>
                </a:extLst>
              </p:cNvPr>
              <p:cNvSpPr/>
              <p:nvPr/>
            </p:nvSpPr>
            <p:spPr>
              <a:xfrm>
                <a:off x="5090160" y="2712720"/>
                <a:ext cx="868680" cy="8686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Dragon">
              <a:extLst>
                <a:ext uri="{FF2B5EF4-FFF2-40B4-BE49-F238E27FC236}">
                  <a16:creationId xmlns:a16="http://schemas.microsoft.com/office/drawing/2014/main" id="{175D8BBC-A828-4A66-A3D8-DE7C7388CFA7}"/>
                </a:ext>
              </a:extLst>
            </p:cNvPr>
            <p:cNvGrpSpPr/>
            <p:nvPr/>
          </p:nvGrpSpPr>
          <p:grpSpPr>
            <a:xfrm>
              <a:off x="4681467" y="1561096"/>
              <a:ext cx="1075659" cy="755520"/>
              <a:chOff x="4681467" y="1561096"/>
              <a:chExt cx="1075659" cy="75552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59D1527-1144-465D-801E-550A194DDCAC}"/>
                  </a:ext>
                </a:extLst>
              </p:cNvPr>
              <p:cNvSpPr/>
              <p:nvPr/>
            </p:nvSpPr>
            <p:spPr>
              <a:xfrm rot="20712537">
                <a:off x="4681467" y="1780984"/>
                <a:ext cx="1075659" cy="33457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EF1DDC-E7CC-4C48-864B-1F9B7A822F5A}"/>
                  </a:ext>
                </a:extLst>
              </p:cNvPr>
              <p:cNvSpPr/>
              <p:nvPr/>
            </p:nvSpPr>
            <p:spPr>
              <a:xfrm rot="20712537">
                <a:off x="4816547" y="1847663"/>
                <a:ext cx="468953" cy="46895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D78038C-7A59-4B9B-9E7B-6DD53CABE05D}"/>
                  </a:ext>
                </a:extLst>
              </p:cNvPr>
              <p:cNvSpPr/>
              <p:nvPr/>
            </p:nvSpPr>
            <p:spPr>
              <a:xfrm rot="20712537">
                <a:off x="5222229" y="1561096"/>
                <a:ext cx="468953" cy="46895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EnemyShotsNoGlow">
              <a:extLst>
                <a:ext uri="{FF2B5EF4-FFF2-40B4-BE49-F238E27FC236}">
                  <a16:creationId xmlns:a16="http://schemas.microsoft.com/office/drawing/2014/main" id="{E36FD228-2171-4D25-B569-D83181E9D4B0}"/>
                </a:ext>
              </a:extLst>
            </p:cNvPr>
            <p:cNvGrpSpPr/>
            <p:nvPr/>
          </p:nvGrpSpPr>
          <p:grpSpPr>
            <a:xfrm>
              <a:off x="5254306" y="2524037"/>
              <a:ext cx="729574" cy="394254"/>
              <a:chOff x="5254306" y="2524037"/>
              <a:chExt cx="729574" cy="394254"/>
            </a:xfrm>
          </p:grpSpPr>
          <p:sp>
            <p:nvSpPr>
              <p:cNvPr id="54" name="Shot1NoGlow">
                <a:extLst>
                  <a:ext uri="{FF2B5EF4-FFF2-40B4-BE49-F238E27FC236}">
                    <a16:creationId xmlns:a16="http://schemas.microsoft.com/office/drawing/2014/main" id="{74A6B38E-BC74-4707-B047-F1E321B8071A}"/>
                  </a:ext>
                </a:extLst>
              </p:cNvPr>
              <p:cNvSpPr/>
              <p:nvPr/>
            </p:nvSpPr>
            <p:spPr>
              <a:xfrm rot="9042892">
                <a:off x="5864766" y="2602913"/>
                <a:ext cx="119114" cy="315378"/>
              </a:xfrm>
              <a:prstGeom prst="triangle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Shot2NoGlow">
                <a:extLst>
                  <a:ext uri="{FF2B5EF4-FFF2-40B4-BE49-F238E27FC236}">
                    <a16:creationId xmlns:a16="http://schemas.microsoft.com/office/drawing/2014/main" id="{824C62E7-BF72-4C13-A6AE-4E722A4998F0}"/>
                  </a:ext>
                </a:extLst>
              </p:cNvPr>
              <p:cNvSpPr/>
              <p:nvPr/>
            </p:nvSpPr>
            <p:spPr>
              <a:xfrm rot="9042892">
                <a:off x="5254306" y="2524037"/>
                <a:ext cx="119114" cy="315378"/>
              </a:xfrm>
              <a:prstGeom prst="triangle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FireBuffNoGlow">
              <a:extLst>
                <a:ext uri="{FF2B5EF4-FFF2-40B4-BE49-F238E27FC236}">
                  <a16:creationId xmlns:a16="http://schemas.microsoft.com/office/drawing/2014/main" id="{16D1E859-642C-456F-ACCD-E1FF2EC5CC1D}"/>
                </a:ext>
              </a:extLst>
            </p:cNvPr>
            <p:cNvGrpSpPr/>
            <p:nvPr/>
          </p:nvGrpSpPr>
          <p:grpSpPr>
            <a:xfrm>
              <a:off x="6094871" y="4542179"/>
              <a:ext cx="1353362" cy="1344424"/>
              <a:chOff x="6096000" y="4542179"/>
              <a:chExt cx="1353362" cy="134442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510D2CC-3B79-45FE-99F0-44899AB6FAC1}"/>
                  </a:ext>
                </a:extLst>
              </p:cNvPr>
              <p:cNvSpPr/>
              <p:nvPr/>
            </p:nvSpPr>
            <p:spPr>
              <a:xfrm>
                <a:off x="6675647" y="4542179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2DF6412-516A-44BD-ADF7-F0548E3F3D3D}"/>
                  </a:ext>
                </a:extLst>
              </p:cNvPr>
              <p:cNvSpPr/>
              <p:nvPr/>
            </p:nvSpPr>
            <p:spPr>
              <a:xfrm>
                <a:off x="6096000" y="511927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ACE0CC8-8C2A-41AE-8D75-92CA1967DD00}"/>
                  </a:ext>
                </a:extLst>
              </p:cNvPr>
              <p:cNvSpPr/>
              <p:nvPr/>
            </p:nvSpPr>
            <p:spPr>
              <a:xfrm>
                <a:off x="6675647" y="569764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32B104E-5AB5-4440-BA66-7F7167B2BA36}"/>
                  </a:ext>
                </a:extLst>
              </p:cNvPr>
              <p:cNvSpPr/>
              <p:nvPr/>
            </p:nvSpPr>
            <p:spPr>
              <a:xfrm>
                <a:off x="7260402" y="511927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98A7FC8-B922-4914-8437-3CCC2537C7A6}"/>
                  </a:ext>
                </a:extLst>
              </p:cNvPr>
              <p:cNvSpPr/>
              <p:nvPr/>
            </p:nvSpPr>
            <p:spPr>
              <a:xfrm rot="2700000">
                <a:off x="7084914" y="4709587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E288E8D-BD8A-471B-8073-BE696123A3AF}"/>
                  </a:ext>
                </a:extLst>
              </p:cNvPr>
              <p:cNvSpPr/>
              <p:nvPr/>
            </p:nvSpPr>
            <p:spPr>
              <a:xfrm rot="2700000">
                <a:off x="6266974" y="4707782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842CD0C-97B7-4286-AAE5-50C0C55C0FE9}"/>
                  </a:ext>
                </a:extLst>
              </p:cNvPr>
              <p:cNvSpPr/>
              <p:nvPr/>
            </p:nvSpPr>
            <p:spPr>
              <a:xfrm rot="2700000">
                <a:off x="6267877" y="5526624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436BA1D-4E34-4B63-847D-EBE9D69CF561}"/>
                  </a:ext>
                </a:extLst>
              </p:cNvPr>
              <p:cNvSpPr/>
              <p:nvPr/>
            </p:nvSpPr>
            <p:spPr>
              <a:xfrm rot="2700000">
                <a:off x="7090331" y="5531138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F570942-48FD-4A66-B8FF-A077EA423781}"/>
              </a:ext>
            </a:extLst>
          </p:cNvPr>
          <p:cNvSpPr txBox="1"/>
          <p:nvPr/>
        </p:nvSpPr>
        <p:spPr>
          <a:xfrm>
            <a:off x="1312783" y="433183"/>
            <a:ext cx="1274452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Foreground</a:t>
            </a:r>
          </a:p>
        </p:txBody>
      </p:sp>
    </p:spTree>
    <p:extLst>
      <p:ext uri="{BB962C8B-B14F-4D97-AF65-F5344CB8AC3E}">
        <p14:creationId xmlns:p14="http://schemas.microsoft.com/office/powerpoint/2010/main" val="316117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lass">
            <a:extLst>
              <a:ext uri="{FF2B5EF4-FFF2-40B4-BE49-F238E27FC236}">
                <a16:creationId xmlns:a16="http://schemas.microsoft.com/office/drawing/2014/main" id="{0B042059-CC1F-4E7D-BD91-798838DE4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86EC">
              <a:alpha val="49804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spect Bars">
            <a:extLst>
              <a:ext uri="{FF2B5EF4-FFF2-40B4-BE49-F238E27FC236}">
                <a16:creationId xmlns:a16="http://schemas.microsoft.com/office/drawing/2014/main" id="{C4BD5120-0A8D-41FC-8A2E-204FA84CA2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ackground">
            <a:extLst>
              <a:ext uri="{FF2B5EF4-FFF2-40B4-BE49-F238E27FC236}">
                <a16:creationId xmlns:a16="http://schemas.microsoft.com/office/drawing/2014/main" id="{17F7650C-AFF4-4AD1-B07B-3161A376B226}"/>
              </a:ext>
            </a:extLst>
          </p:cNvPr>
          <p:cNvSpPr/>
          <p:nvPr/>
        </p:nvSpPr>
        <p:spPr>
          <a:xfrm>
            <a:off x="4161102" y="0"/>
            <a:ext cx="386979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Midground">
            <a:extLst>
              <a:ext uri="{FF2B5EF4-FFF2-40B4-BE49-F238E27FC236}">
                <a16:creationId xmlns:a16="http://schemas.microsoft.com/office/drawing/2014/main" id="{49342880-BD3B-4E27-A9CB-D669E333BE79}"/>
              </a:ext>
            </a:extLst>
          </p:cNvPr>
          <p:cNvSpPr/>
          <p:nvPr/>
        </p:nvSpPr>
        <p:spPr>
          <a:xfrm flipH="1">
            <a:off x="4155307" y="0"/>
            <a:ext cx="2830592" cy="6858000"/>
          </a:xfrm>
          <a:prstGeom prst="parallelogram">
            <a:avLst>
              <a:gd name="adj" fmla="val 6881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lowBuffer">
            <a:extLst>
              <a:ext uri="{FF2B5EF4-FFF2-40B4-BE49-F238E27FC236}">
                <a16:creationId xmlns:a16="http://schemas.microsoft.com/office/drawing/2014/main" id="{1A3B0D0C-54C4-4CEA-A85A-5FF4BECC63A1}"/>
              </a:ext>
            </a:extLst>
          </p:cNvPr>
          <p:cNvGrpSpPr/>
          <p:nvPr/>
        </p:nvGrpSpPr>
        <p:grpSpPr>
          <a:xfrm>
            <a:off x="5254305" y="2516527"/>
            <a:ext cx="2193928" cy="3370076"/>
            <a:chOff x="5254305" y="2516527"/>
            <a:chExt cx="2193928" cy="3370076"/>
          </a:xfrm>
        </p:grpSpPr>
        <p:grpSp>
          <p:nvGrpSpPr>
            <p:cNvPr id="58" name="FireBuffGlow">
              <a:extLst>
                <a:ext uri="{FF2B5EF4-FFF2-40B4-BE49-F238E27FC236}">
                  <a16:creationId xmlns:a16="http://schemas.microsoft.com/office/drawing/2014/main" id="{75BB5C47-ED38-41DB-BFE4-C7E4359F6F77}"/>
                </a:ext>
              </a:extLst>
            </p:cNvPr>
            <p:cNvGrpSpPr/>
            <p:nvPr/>
          </p:nvGrpSpPr>
          <p:grpSpPr>
            <a:xfrm>
              <a:off x="6094871" y="4542179"/>
              <a:ext cx="1353362" cy="1344424"/>
              <a:chOff x="6096000" y="4542179"/>
              <a:chExt cx="1353362" cy="1344424"/>
            </a:xfrm>
            <a:effectLst>
              <a:outerShdw blurRad="50800" dist="50800" dir="5400000" algn="ctr" rotWithShape="0">
                <a:schemeClr val="accent2"/>
              </a:outerShdw>
            </a:effectLst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10EC59-A660-45E1-A99C-6186DC423A37}"/>
                  </a:ext>
                </a:extLst>
              </p:cNvPr>
              <p:cNvSpPr/>
              <p:nvPr/>
            </p:nvSpPr>
            <p:spPr>
              <a:xfrm>
                <a:off x="6675647" y="4542179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79FADD7-FA8C-472B-809F-4E92C8E4908B}"/>
                  </a:ext>
                </a:extLst>
              </p:cNvPr>
              <p:cNvSpPr/>
              <p:nvPr/>
            </p:nvSpPr>
            <p:spPr>
              <a:xfrm>
                <a:off x="6096000" y="511927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B8724C-86DB-49DA-964A-E59BE1E3B73F}"/>
                  </a:ext>
                </a:extLst>
              </p:cNvPr>
              <p:cNvSpPr/>
              <p:nvPr/>
            </p:nvSpPr>
            <p:spPr>
              <a:xfrm>
                <a:off x="6675647" y="569764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97055AF-19CE-47E3-8809-1306669318EB}"/>
                  </a:ext>
                </a:extLst>
              </p:cNvPr>
              <p:cNvSpPr/>
              <p:nvPr/>
            </p:nvSpPr>
            <p:spPr>
              <a:xfrm>
                <a:off x="7260402" y="511927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7A29921-6E20-4D6E-BF88-74CFDC66F40E}"/>
                  </a:ext>
                </a:extLst>
              </p:cNvPr>
              <p:cNvSpPr/>
              <p:nvPr/>
            </p:nvSpPr>
            <p:spPr>
              <a:xfrm rot="2700000">
                <a:off x="7084914" y="4709587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668E1B-56F4-4DEF-AC13-290C96DCF55D}"/>
                  </a:ext>
                </a:extLst>
              </p:cNvPr>
              <p:cNvSpPr/>
              <p:nvPr/>
            </p:nvSpPr>
            <p:spPr>
              <a:xfrm rot="2700000">
                <a:off x="6266974" y="4707782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2E42F43-8BCD-4D7A-B765-88A70313E280}"/>
                  </a:ext>
                </a:extLst>
              </p:cNvPr>
              <p:cNvSpPr/>
              <p:nvPr/>
            </p:nvSpPr>
            <p:spPr>
              <a:xfrm rot="2700000">
                <a:off x="6267877" y="5526624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B64C8A-03A4-4F3F-BEF0-EAF94496AFF2}"/>
                  </a:ext>
                </a:extLst>
              </p:cNvPr>
              <p:cNvSpPr/>
              <p:nvPr/>
            </p:nvSpPr>
            <p:spPr>
              <a:xfrm rot="2700000">
                <a:off x="7090331" y="5531138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EnemyShots">
              <a:extLst>
                <a:ext uri="{FF2B5EF4-FFF2-40B4-BE49-F238E27FC236}">
                  <a16:creationId xmlns:a16="http://schemas.microsoft.com/office/drawing/2014/main" id="{05BFB434-43E3-4012-8518-1F16C8A493EC}"/>
                </a:ext>
              </a:extLst>
            </p:cNvPr>
            <p:cNvGrpSpPr/>
            <p:nvPr/>
          </p:nvGrpSpPr>
          <p:grpSpPr>
            <a:xfrm>
              <a:off x="5254305" y="2516527"/>
              <a:ext cx="734087" cy="401764"/>
              <a:chOff x="5254305" y="2516527"/>
              <a:chExt cx="734087" cy="401764"/>
            </a:xfrm>
          </p:grpSpPr>
          <p:sp>
            <p:nvSpPr>
              <p:cNvPr id="42" name="Shot2">
                <a:extLst>
                  <a:ext uri="{FF2B5EF4-FFF2-40B4-BE49-F238E27FC236}">
                    <a16:creationId xmlns:a16="http://schemas.microsoft.com/office/drawing/2014/main" id="{F9D9EABD-9BA9-465E-AAA3-AE6D60243143}"/>
                  </a:ext>
                </a:extLst>
              </p:cNvPr>
              <p:cNvSpPr/>
              <p:nvPr/>
            </p:nvSpPr>
            <p:spPr>
              <a:xfrm rot="9042892">
                <a:off x="5254305" y="2516527"/>
                <a:ext cx="119114" cy="315378"/>
              </a:xfrm>
              <a:prstGeom prst="triangle">
                <a:avLst/>
              </a:prstGeom>
              <a:ln>
                <a:noFill/>
              </a:ln>
              <a:effectLst>
                <a:glow rad="63500"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Shot1">
                <a:extLst>
                  <a:ext uri="{FF2B5EF4-FFF2-40B4-BE49-F238E27FC236}">
                    <a16:creationId xmlns:a16="http://schemas.microsoft.com/office/drawing/2014/main" id="{495D3DFC-EA87-4429-94F2-9D24015C9F0D}"/>
                  </a:ext>
                </a:extLst>
              </p:cNvPr>
              <p:cNvSpPr/>
              <p:nvPr/>
            </p:nvSpPr>
            <p:spPr>
              <a:xfrm rot="9042892">
                <a:off x="5869278" y="2602913"/>
                <a:ext cx="119114" cy="315378"/>
              </a:xfrm>
              <a:prstGeom prst="triangle">
                <a:avLst/>
              </a:prstGeom>
              <a:ln>
                <a:noFill/>
              </a:ln>
              <a:effectLst>
                <a:glow rad="63500"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Foreground">
            <a:extLst>
              <a:ext uri="{FF2B5EF4-FFF2-40B4-BE49-F238E27FC236}">
                <a16:creationId xmlns:a16="http://schemas.microsoft.com/office/drawing/2014/main" id="{7D7BFDCF-00CD-49BA-BE7B-A095A13C74B5}"/>
              </a:ext>
            </a:extLst>
          </p:cNvPr>
          <p:cNvGrpSpPr/>
          <p:nvPr/>
        </p:nvGrpSpPr>
        <p:grpSpPr>
          <a:xfrm>
            <a:off x="4681467" y="1561096"/>
            <a:ext cx="2766766" cy="4325507"/>
            <a:chOff x="4681467" y="1561096"/>
            <a:chExt cx="2766766" cy="4325507"/>
          </a:xfrm>
        </p:grpSpPr>
        <p:grpSp>
          <p:nvGrpSpPr>
            <p:cNvPr id="12" name="Player">
              <a:extLst>
                <a:ext uri="{FF2B5EF4-FFF2-40B4-BE49-F238E27FC236}">
                  <a16:creationId xmlns:a16="http://schemas.microsoft.com/office/drawing/2014/main" id="{293C33E7-604C-4526-AB66-38F1FD0AF22D}"/>
                </a:ext>
              </a:extLst>
            </p:cNvPr>
            <p:cNvGrpSpPr/>
            <p:nvPr/>
          </p:nvGrpSpPr>
          <p:grpSpPr>
            <a:xfrm rot="20712537">
              <a:off x="6406022" y="4995427"/>
              <a:ext cx="674127" cy="436651"/>
              <a:chOff x="4810760" y="2712720"/>
              <a:chExt cx="1341120" cy="8686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B4D353F-068B-47A3-82E9-BA5565AC259E}"/>
                  </a:ext>
                </a:extLst>
              </p:cNvPr>
              <p:cNvSpPr/>
              <p:nvPr/>
            </p:nvSpPr>
            <p:spPr>
              <a:xfrm>
                <a:off x="4810760" y="2854960"/>
                <a:ext cx="1341120" cy="6197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4743637-9830-4E80-A520-E8453A814C94}"/>
                  </a:ext>
                </a:extLst>
              </p:cNvPr>
              <p:cNvSpPr/>
              <p:nvPr/>
            </p:nvSpPr>
            <p:spPr>
              <a:xfrm>
                <a:off x="5090160" y="2712720"/>
                <a:ext cx="868680" cy="8686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Dragon">
              <a:extLst>
                <a:ext uri="{FF2B5EF4-FFF2-40B4-BE49-F238E27FC236}">
                  <a16:creationId xmlns:a16="http://schemas.microsoft.com/office/drawing/2014/main" id="{175D8BBC-A828-4A66-A3D8-DE7C7388CFA7}"/>
                </a:ext>
              </a:extLst>
            </p:cNvPr>
            <p:cNvGrpSpPr/>
            <p:nvPr/>
          </p:nvGrpSpPr>
          <p:grpSpPr>
            <a:xfrm>
              <a:off x="4681467" y="1561096"/>
              <a:ext cx="1075659" cy="755520"/>
              <a:chOff x="4681467" y="1561096"/>
              <a:chExt cx="1075659" cy="75552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59D1527-1144-465D-801E-550A194DDCAC}"/>
                  </a:ext>
                </a:extLst>
              </p:cNvPr>
              <p:cNvSpPr/>
              <p:nvPr/>
            </p:nvSpPr>
            <p:spPr>
              <a:xfrm rot="20712537">
                <a:off x="4681467" y="1780984"/>
                <a:ext cx="1075659" cy="33457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EF1DDC-E7CC-4C48-864B-1F9B7A822F5A}"/>
                  </a:ext>
                </a:extLst>
              </p:cNvPr>
              <p:cNvSpPr/>
              <p:nvPr/>
            </p:nvSpPr>
            <p:spPr>
              <a:xfrm rot="20712537">
                <a:off x="4816547" y="1847663"/>
                <a:ext cx="468953" cy="46895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D78038C-7A59-4B9B-9E7B-6DD53CABE05D}"/>
                  </a:ext>
                </a:extLst>
              </p:cNvPr>
              <p:cNvSpPr/>
              <p:nvPr/>
            </p:nvSpPr>
            <p:spPr>
              <a:xfrm rot="20712537">
                <a:off x="5222229" y="1561096"/>
                <a:ext cx="468953" cy="46895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EnemyShotsNoGlow">
              <a:extLst>
                <a:ext uri="{FF2B5EF4-FFF2-40B4-BE49-F238E27FC236}">
                  <a16:creationId xmlns:a16="http://schemas.microsoft.com/office/drawing/2014/main" id="{E36FD228-2171-4D25-B569-D83181E9D4B0}"/>
                </a:ext>
              </a:extLst>
            </p:cNvPr>
            <p:cNvGrpSpPr/>
            <p:nvPr/>
          </p:nvGrpSpPr>
          <p:grpSpPr>
            <a:xfrm>
              <a:off x="5254306" y="2524037"/>
              <a:ext cx="729574" cy="394254"/>
              <a:chOff x="5254306" y="2524037"/>
              <a:chExt cx="729574" cy="394254"/>
            </a:xfrm>
          </p:grpSpPr>
          <p:sp>
            <p:nvSpPr>
              <p:cNvPr id="54" name="Shot1NoGlow">
                <a:extLst>
                  <a:ext uri="{FF2B5EF4-FFF2-40B4-BE49-F238E27FC236}">
                    <a16:creationId xmlns:a16="http://schemas.microsoft.com/office/drawing/2014/main" id="{74A6B38E-BC74-4707-B047-F1E321B8071A}"/>
                  </a:ext>
                </a:extLst>
              </p:cNvPr>
              <p:cNvSpPr/>
              <p:nvPr/>
            </p:nvSpPr>
            <p:spPr>
              <a:xfrm rot="9042892">
                <a:off x="5864766" y="2602913"/>
                <a:ext cx="119114" cy="315378"/>
              </a:xfrm>
              <a:prstGeom prst="triangle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Shot2NoGlow">
                <a:extLst>
                  <a:ext uri="{FF2B5EF4-FFF2-40B4-BE49-F238E27FC236}">
                    <a16:creationId xmlns:a16="http://schemas.microsoft.com/office/drawing/2014/main" id="{824C62E7-BF72-4C13-A6AE-4E722A4998F0}"/>
                  </a:ext>
                </a:extLst>
              </p:cNvPr>
              <p:cNvSpPr/>
              <p:nvPr/>
            </p:nvSpPr>
            <p:spPr>
              <a:xfrm rot="9042892">
                <a:off x="5254306" y="2524037"/>
                <a:ext cx="119114" cy="315378"/>
              </a:xfrm>
              <a:prstGeom prst="triangle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FireBuffNoGlow">
              <a:extLst>
                <a:ext uri="{FF2B5EF4-FFF2-40B4-BE49-F238E27FC236}">
                  <a16:creationId xmlns:a16="http://schemas.microsoft.com/office/drawing/2014/main" id="{16D1E859-642C-456F-ACCD-E1FF2EC5CC1D}"/>
                </a:ext>
              </a:extLst>
            </p:cNvPr>
            <p:cNvGrpSpPr/>
            <p:nvPr/>
          </p:nvGrpSpPr>
          <p:grpSpPr>
            <a:xfrm>
              <a:off x="6094871" y="4542179"/>
              <a:ext cx="1353362" cy="1344424"/>
              <a:chOff x="6096000" y="4542179"/>
              <a:chExt cx="1353362" cy="134442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510D2CC-3B79-45FE-99F0-44899AB6FAC1}"/>
                  </a:ext>
                </a:extLst>
              </p:cNvPr>
              <p:cNvSpPr/>
              <p:nvPr/>
            </p:nvSpPr>
            <p:spPr>
              <a:xfrm>
                <a:off x="6675647" y="4542179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2DF6412-516A-44BD-ADF7-F0548E3F3D3D}"/>
                  </a:ext>
                </a:extLst>
              </p:cNvPr>
              <p:cNvSpPr/>
              <p:nvPr/>
            </p:nvSpPr>
            <p:spPr>
              <a:xfrm>
                <a:off x="6096000" y="511927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ACE0CC8-8C2A-41AE-8D75-92CA1967DD00}"/>
                  </a:ext>
                </a:extLst>
              </p:cNvPr>
              <p:cNvSpPr/>
              <p:nvPr/>
            </p:nvSpPr>
            <p:spPr>
              <a:xfrm>
                <a:off x="6675647" y="569764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32B104E-5AB5-4440-BA66-7F7167B2BA36}"/>
                  </a:ext>
                </a:extLst>
              </p:cNvPr>
              <p:cNvSpPr/>
              <p:nvPr/>
            </p:nvSpPr>
            <p:spPr>
              <a:xfrm>
                <a:off x="7260402" y="511927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98A7FC8-B922-4914-8437-3CCC2537C7A6}"/>
                  </a:ext>
                </a:extLst>
              </p:cNvPr>
              <p:cNvSpPr/>
              <p:nvPr/>
            </p:nvSpPr>
            <p:spPr>
              <a:xfrm rot="2700000">
                <a:off x="7084914" y="4709587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E288E8D-BD8A-471B-8073-BE696123A3AF}"/>
                  </a:ext>
                </a:extLst>
              </p:cNvPr>
              <p:cNvSpPr/>
              <p:nvPr/>
            </p:nvSpPr>
            <p:spPr>
              <a:xfrm rot="2700000">
                <a:off x="6266974" y="4707782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842CD0C-97B7-4286-AAE5-50C0C55C0FE9}"/>
                  </a:ext>
                </a:extLst>
              </p:cNvPr>
              <p:cNvSpPr/>
              <p:nvPr/>
            </p:nvSpPr>
            <p:spPr>
              <a:xfrm rot="2700000">
                <a:off x="6267877" y="5526624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436BA1D-4E34-4B63-847D-EBE9D69CF561}"/>
                  </a:ext>
                </a:extLst>
              </p:cNvPr>
              <p:cNvSpPr/>
              <p:nvPr/>
            </p:nvSpPr>
            <p:spPr>
              <a:xfrm rot="2700000">
                <a:off x="7090331" y="5531138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WorldScreen">
            <a:extLst>
              <a:ext uri="{FF2B5EF4-FFF2-40B4-BE49-F238E27FC236}">
                <a16:creationId xmlns:a16="http://schemas.microsoft.com/office/drawing/2014/main" id="{EA719EB8-8AB6-4475-828F-2555B5DABDC4}"/>
              </a:ext>
            </a:extLst>
          </p:cNvPr>
          <p:cNvGrpSpPr/>
          <p:nvPr/>
        </p:nvGrpSpPr>
        <p:grpSpPr>
          <a:xfrm>
            <a:off x="4536548" y="2310595"/>
            <a:ext cx="2548059" cy="3365898"/>
            <a:chOff x="4536548" y="2310595"/>
            <a:chExt cx="2548059" cy="3365898"/>
          </a:xfrm>
        </p:grpSpPr>
        <p:grpSp>
          <p:nvGrpSpPr>
            <p:cNvPr id="51" name="HealthBar">
              <a:extLst>
                <a:ext uri="{FF2B5EF4-FFF2-40B4-BE49-F238E27FC236}">
                  <a16:creationId xmlns:a16="http://schemas.microsoft.com/office/drawing/2014/main" id="{62A99AE8-4686-4449-BE69-679F0B5D23F9}"/>
                </a:ext>
              </a:extLst>
            </p:cNvPr>
            <p:cNvGrpSpPr/>
            <p:nvPr/>
          </p:nvGrpSpPr>
          <p:grpSpPr>
            <a:xfrm>
              <a:off x="6513860" y="4843784"/>
              <a:ext cx="511554" cy="89082"/>
              <a:chOff x="6513860" y="4843784"/>
              <a:chExt cx="511554" cy="89082"/>
            </a:xfrm>
          </p:grpSpPr>
          <p:sp>
            <p:nvSpPr>
              <p:cNvPr id="24" name="PlayerHealthBar">
                <a:extLst>
                  <a:ext uri="{FF2B5EF4-FFF2-40B4-BE49-F238E27FC236}">
                    <a16:creationId xmlns:a16="http://schemas.microsoft.com/office/drawing/2014/main" id="{56709B3C-F236-4CB9-AFD9-63AC1EC66156}"/>
                  </a:ext>
                </a:extLst>
              </p:cNvPr>
              <p:cNvSpPr/>
              <p:nvPr/>
            </p:nvSpPr>
            <p:spPr>
              <a:xfrm>
                <a:off x="6515433" y="4843784"/>
                <a:ext cx="509981" cy="8908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layerHealth">
                <a:extLst>
                  <a:ext uri="{FF2B5EF4-FFF2-40B4-BE49-F238E27FC236}">
                    <a16:creationId xmlns:a16="http://schemas.microsoft.com/office/drawing/2014/main" id="{9F435B32-0E7D-4993-AD62-A05376F525B4}"/>
                  </a:ext>
                </a:extLst>
              </p:cNvPr>
              <p:cNvSpPr/>
              <p:nvPr/>
            </p:nvSpPr>
            <p:spPr>
              <a:xfrm>
                <a:off x="6513860" y="4843784"/>
                <a:ext cx="322659" cy="8908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PlayerName">
              <a:extLst>
                <a:ext uri="{FF2B5EF4-FFF2-40B4-BE49-F238E27FC236}">
                  <a16:creationId xmlns:a16="http://schemas.microsoft.com/office/drawing/2014/main" id="{422B9241-1A0C-4C71-A3EC-C9D7B73E7ED6}"/>
                </a:ext>
              </a:extLst>
            </p:cNvPr>
            <p:cNvSpPr txBox="1"/>
            <p:nvPr/>
          </p:nvSpPr>
          <p:spPr>
            <a:xfrm>
              <a:off x="6399804" y="5430272"/>
              <a:ext cx="684803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Billy Bob</a:t>
              </a:r>
            </a:p>
          </p:txBody>
        </p:sp>
        <p:sp>
          <p:nvSpPr>
            <p:cNvPr id="37" name="EnemyName">
              <a:extLst>
                <a:ext uri="{FF2B5EF4-FFF2-40B4-BE49-F238E27FC236}">
                  <a16:creationId xmlns:a16="http://schemas.microsoft.com/office/drawing/2014/main" id="{4AC348E6-A36D-4CC7-B1E4-4638D8AF3038}"/>
                </a:ext>
              </a:extLst>
            </p:cNvPr>
            <p:cNvSpPr txBox="1"/>
            <p:nvPr/>
          </p:nvSpPr>
          <p:spPr>
            <a:xfrm>
              <a:off x="4536548" y="2310595"/>
              <a:ext cx="1491114" cy="253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Two-headed Ice Dragon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F2C9FC6-921B-4833-99E1-686BDB8D3776}"/>
              </a:ext>
            </a:extLst>
          </p:cNvPr>
          <p:cNvSpPr txBox="1"/>
          <p:nvPr/>
        </p:nvSpPr>
        <p:spPr>
          <a:xfrm>
            <a:off x="742596" y="433183"/>
            <a:ext cx="2414828" cy="646331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Model-Space/</a:t>
            </a:r>
          </a:p>
          <a:p>
            <a:pPr algn="ctr"/>
            <a:r>
              <a:rPr lang="en-US" dirty="0"/>
              <a:t>Screen-Space Transition</a:t>
            </a:r>
          </a:p>
        </p:txBody>
      </p:sp>
    </p:spTree>
    <p:extLst>
      <p:ext uri="{BB962C8B-B14F-4D97-AF65-F5344CB8AC3E}">
        <p14:creationId xmlns:p14="http://schemas.microsoft.com/office/powerpoint/2010/main" val="275321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lass">
            <a:extLst>
              <a:ext uri="{FF2B5EF4-FFF2-40B4-BE49-F238E27FC236}">
                <a16:creationId xmlns:a16="http://schemas.microsoft.com/office/drawing/2014/main" id="{0B042059-CC1F-4E7D-BD91-798838DE4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86EC">
              <a:alpha val="49804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spect Bars">
            <a:extLst>
              <a:ext uri="{FF2B5EF4-FFF2-40B4-BE49-F238E27FC236}">
                <a16:creationId xmlns:a16="http://schemas.microsoft.com/office/drawing/2014/main" id="{C4BD5120-0A8D-41FC-8A2E-204FA84CA2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ackground">
            <a:extLst>
              <a:ext uri="{FF2B5EF4-FFF2-40B4-BE49-F238E27FC236}">
                <a16:creationId xmlns:a16="http://schemas.microsoft.com/office/drawing/2014/main" id="{17F7650C-AFF4-4AD1-B07B-3161A376B226}"/>
              </a:ext>
            </a:extLst>
          </p:cNvPr>
          <p:cNvSpPr/>
          <p:nvPr/>
        </p:nvSpPr>
        <p:spPr>
          <a:xfrm>
            <a:off x="4161102" y="0"/>
            <a:ext cx="386979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Midground">
            <a:extLst>
              <a:ext uri="{FF2B5EF4-FFF2-40B4-BE49-F238E27FC236}">
                <a16:creationId xmlns:a16="http://schemas.microsoft.com/office/drawing/2014/main" id="{49342880-BD3B-4E27-A9CB-D669E333BE79}"/>
              </a:ext>
            </a:extLst>
          </p:cNvPr>
          <p:cNvSpPr/>
          <p:nvPr/>
        </p:nvSpPr>
        <p:spPr>
          <a:xfrm flipH="1">
            <a:off x="4155307" y="0"/>
            <a:ext cx="2830592" cy="6858000"/>
          </a:xfrm>
          <a:prstGeom prst="parallelogram">
            <a:avLst>
              <a:gd name="adj" fmla="val 6881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lowBuffer">
            <a:extLst>
              <a:ext uri="{FF2B5EF4-FFF2-40B4-BE49-F238E27FC236}">
                <a16:creationId xmlns:a16="http://schemas.microsoft.com/office/drawing/2014/main" id="{1A3B0D0C-54C4-4CEA-A85A-5FF4BECC63A1}"/>
              </a:ext>
            </a:extLst>
          </p:cNvPr>
          <p:cNvGrpSpPr/>
          <p:nvPr/>
        </p:nvGrpSpPr>
        <p:grpSpPr>
          <a:xfrm>
            <a:off x="5254305" y="2516527"/>
            <a:ext cx="2193928" cy="3370076"/>
            <a:chOff x="5254305" y="2516527"/>
            <a:chExt cx="2193928" cy="3370076"/>
          </a:xfrm>
        </p:grpSpPr>
        <p:grpSp>
          <p:nvGrpSpPr>
            <p:cNvPr id="58" name="FireBuffGlow">
              <a:extLst>
                <a:ext uri="{FF2B5EF4-FFF2-40B4-BE49-F238E27FC236}">
                  <a16:creationId xmlns:a16="http://schemas.microsoft.com/office/drawing/2014/main" id="{75BB5C47-ED38-41DB-BFE4-C7E4359F6F77}"/>
                </a:ext>
              </a:extLst>
            </p:cNvPr>
            <p:cNvGrpSpPr/>
            <p:nvPr/>
          </p:nvGrpSpPr>
          <p:grpSpPr>
            <a:xfrm>
              <a:off x="6094871" y="4542179"/>
              <a:ext cx="1353362" cy="1344424"/>
              <a:chOff x="6096000" y="4542179"/>
              <a:chExt cx="1353362" cy="1344424"/>
            </a:xfrm>
            <a:effectLst>
              <a:outerShdw blurRad="50800" dist="50800" dir="5400000" algn="ctr" rotWithShape="0">
                <a:schemeClr val="accent2"/>
              </a:outerShdw>
            </a:effectLst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10EC59-A660-45E1-A99C-6186DC423A37}"/>
                  </a:ext>
                </a:extLst>
              </p:cNvPr>
              <p:cNvSpPr/>
              <p:nvPr/>
            </p:nvSpPr>
            <p:spPr>
              <a:xfrm>
                <a:off x="6675647" y="4542179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79FADD7-FA8C-472B-809F-4E92C8E4908B}"/>
                  </a:ext>
                </a:extLst>
              </p:cNvPr>
              <p:cNvSpPr/>
              <p:nvPr/>
            </p:nvSpPr>
            <p:spPr>
              <a:xfrm>
                <a:off x="6096000" y="511927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B8724C-86DB-49DA-964A-E59BE1E3B73F}"/>
                  </a:ext>
                </a:extLst>
              </p:cNvPr>
              <p:cNvSpPr/>
              <p:nvPr/>
            </p:nvSpPr>
            <p:spPr>
              <a:xfrm>
                <a:off x="6675647" y="569764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97055AF-19CE-47E3-8809-1306669318EB}"/>
                  </a:ext>
                </a:extLst>
              </p:cNvPr>
              <p:cNvSpPr/>
              <p:nvPr/>
            </p:nvSpPr>
            <p:spPr>
              <a:xfrm>
                <a:off x="7260402" y="511927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7A29921-6E20-4D6E-BF88-74CFDC66F40E}"/>
                  </a:ext>
                </a:extLst>
              </p:cNvPr>
              <p:cNvSpPr/>
              <p:nvPr/>
            </p:nvSpPr>
            <p:spPr>
              <a:xfrm rot="2700000">
                <a:off x="7084914" y="4709587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668E1B-56F4-4DEF-AC13-290C96DCF55D}"/>
                  </a:ext>
                </a:extLst>
              </p:cNvPr>
              <p:cNvSpPr/>
              <p:nvPr/>
            </p:nvSpPr>
            <p:spPr>
              <a:xfrm rot="2700000">
                <a:off x="6266974" y="4707782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2E42F43-8BCD-4D7A-B765-88A70313E280}"/>
                  </a:ext>
                </a:extLst>
              </p:cNvPr>
              <p:cNvSpPr/>
              <p:nvPr/>
            </p:nvSpPr>
            <p:spPr>
              <a:xfrm rot="2700000">
                <a:off x="6267877" y="5526624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B64C8A-03A4-4F3F-BEF0-EAF94496AFF2}"/>
                  </a:ext>
                </a:extLst>
              </p:cNvPr>
              <p:cNvSpPr/>
              <p:nvPr/>
            </p:nvSpPr>
            <p:spPr>
              <a:xfrm rot="2700000">
                <a:off x="7090331" y="5531138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EnemyShots">
              <a:extLst>
                <a:ext uri="{FF2B5EF4-FFF2-40B4-BE49-F238E27FC236}">
                  <a16:creationId xmlns:a16="http://schemas.microsoft.com/office/drawing/2014/main" id="{05BFB434-43E3-4012-8518-1F16C8A493EC}"/>
                </a:ext>
              </a:extLst>
            </p:cNvPr>
            <p:cNvGrpSpPr/>
            <p:nvPr/>
          </p:nvGrpSpPr>
          <p:grpSpPr>
            <a:xfrm>
              <a:off x="5254305" y="2516527"/>
              <a:ext cx="734087" cy="401764"/>
              <a:chOff x="5254305" y="2516527"/>
              <a:chExt cx="734087" cy="401764"/>
            </a:xfrm>
          </p:grpSpPr>
          <p:sp>
            <p:nvSpPr>
              <p:cNvPr id="42" name="Shot2">
                <a:extLst>
                  <a:ext uri="{FF2B5EF4-FFF2-40B4-BE49-F238E27FC236}">
                    <a16:creationId xmlns:a16="http://schemas.microsoft.com/office/drawing/2014/main" id="{F9D9EABD-9BA9-465E-AAA3-AE6D60243143}"/>
                  </a:ext>
                </a:extLst>
              </p:cNvPr>
              <p:cNvSpPr/>
              <p:nvPr/>
            </p:nvSpPr>
            <p:spPr>
              <a:xfrm rot="9042892">
                <a:off x="5254305" y="2516527"/>
                <a:ext cx="119114" cy="315378"/>
              </a:xfrm>
              <a:prstGeom prst="triangle">
                <a:avLst/>
              </a:prstGeom>
              <a:ln>
                <a:noFill/>
              </a:ln>
              <a:effectLst>
                <a:glow rad="63500"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Shot1">
                <a:extLst>
                  <a:ext uri="{FF2B5EF4-FFF2-40B4-BE49-F238E27FC236}">
                    <a16:creationId xmlns:a16="http://schemas.microsoft.com/office/drawing/2014/main" id="{495D3DFC-EA87-4429-94F2-9D24015C9F0D}"/>
                  </a:ext>
                </a:extLst>
              </p:cNvPr>
              <p:cNvSpPr/>
              <p:nvPr/>
            </p:nvSpPr>
            <p:spPr>
              <a:xfrm rot="9042892">
                <a:off x="5869278" y="2602913"/>
                <a:ext cx="119114" cy="315378"/>
              </a:xfrm>
              <a:prstGeom prst="triangle">
                <a:avLst/>
              </a:prstGeom>
              <a:ln>
                <a:noFill/>
              </a:ln>
              <a:effectLst>
                <a:glow rad="63500"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Foreground">
            <a:extLst>
              <a:ext uri="{FF2B5EF4-FFF2-40B4-BE49-F238E27FC236}">
                <a16:creationId xmlns:a16="http://schemas.microsoft.com/office/drawing/2014/main" id="{7D7BFDCF-00CD-49BA-BE7B-A095A13C74B5}"/>
              </a:ext>
            </a:extLst>
          </p:cNvPr>
          <p:cNvGrpSpPr/>
          <p:nvPr/>
        </p:nvGrpSpPr>
        <p:grpSpPr>
          <a:xfrm>
            <a:off x="4681467" y="1561096"/>
            <a:ext cx="2766766" cy="4325507"/>
            <a:chOff x="4681467" y="1561096"/>
            <a:chExt cx="2766766" cy="4325507"/>
          </a:xfrm>
        </p:grpSpPr>
        <p:grpSp>
          <p:nvGrpSpPr>
            <p:cNvPr id="12" name="Player">
              <a:extLst>
                <a:ext uri="{FF2B5EF4-FFF2-40B4-BE49-F238E27FC236}">
                  <a16:creationId xmlns:a16="http://schemas.microsoft.com/office/drawing/2014/main" id="{293C33E7-604C-4526-AB66-38F1FD0AF22D}"/>
                </a:ext>
              </a:extLst>
            </p:cNvPr>
            <p:cNvGrpSpPr/>
            <p:nvPr/>
          </p:nvGrpSpPr>
          <p:grpSpPr>
            <a:xfrm rot="20712537">
              <a:off x="6406022" y="4995427"/>
              <a:ext cx="674127" cy="436651"/>
              <a:chOff x="4810760" y="2712720"/>
              <a:chExt cx="1341120" cy="8686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B4D353F-068B-47A3-82E9-BA5565AC259E}"/>
                  </a:ext>
                </a:extLst>
              </p:cNvPr>
              <p:cNvSpPr/>
              <p:nvPr/>
            </p:nvSpPr>
            <p:spPr>
              <a:xfrm>
                <a:off x="4810760" y="2854960"/>
                <a:ext cx="1341120" cy="6197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4743637-9830-4E80-A520-E8453A814C94}"/>
                  </a:ext>
                </a:extLst>
              </p:cNvPr>
              <p:cNvSpPr/>
              <p:nvPr/>
            </p:nvSpPr>
            <p:spPr>
              <a:xfrm>
                <a:off x="5090160" y="2712720"/>
                <a:ext cx="868680" cy="8686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Dragon">
              <a:extLst>
                <a:ext uri="{FF2B5EF4-FFF2-40B4-BE49-F238E27FC236}">
                  <a16:creationId xmlns:a16="http://schemas.microsoft.com/office/drawing/2014/main" id="{175D8BBC-A828-4A66-A3D8-DE7C7388CFA7}"/>
                </a:ext>
              </a:extLst>
            </p:cNvPr>
            <p:cNvGrpSpPr/>
            <p:nvPr/>
          </p:nvGrpSpPr>
          <p:grpSpPr>
            <a:xfrm>
              <a:off x="4681467" y="1561096"/>
              <a:ext cx="1075659" cy="755520"/>
              <a:chOff x="4681467" y="1561096"/>
              <a:chExt cx="1075659" cy="75552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59D1527-1144-465D-801E-550A194DDCAC}"/>
                  </a:ext>
                </a:extLst>
              </p:cNvPr>
              <p:cNvSpPr/>
              <p:nvPr/>
            </p:nvSpPr>
            <p:spPr>
              <a:xfrm rot="20712537">
                <a:off x="4681467" y="1780984"/>
                <a:ext cx="1075659" cy="33457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EF1DDC-E7CC-4C48-864B-1F9B7A822F5A}"/>
                  </a:ext>
                </a:extLst>
              </p:cNvPr>
              <p:cNvSpPr/>
              <p:nvPr/>
            </p:nvSpPr>
            <p:spPr>
              <a:xfrm rot="20712537">
                <a:off x="4816547" y="1847663"/>
                <a:ext cx="468953" cy="46895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D78038C-7A59-4B9B-9E7B-6DD53CABE05D}"/>
                  </a:ext>
                </a:extLst>
              </p:cNvPr>
              <p:cNvSpPr/>
              <p:nvPr/>
            </p:nvSpPr>
            <p:spPr>
              <a:xfrm rot="20712537">
                <a:off x="5222229" y="1561096"/>
                <a:ext cx="468953" cy="46895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EnemyShotsNoGlow">
              <a:extLst>
                <a:ext uri="{FF2B5EF4-FFF2-40B4-BE49-F238E27FC236}">
                  <a16:creationId xmlns:a16="http://schemas.microsoft.com/office/drawing/2014/main" id="{E36FD228-2171-4D25-B569-D83181E9D4B0}"/>
                </a:ext>
              </a:extLst>
            </p:cNvPr>
            <p:cNvGrpSpPr/>
            <p:nvPr/>
          </p:nvGrpSpPr>
          <p:grpSpPr>
            <a:xfrm>
              <a:off x="5254306" y="2524037"/>
              <a:ext cx="729574" cy="394254"/>
              <a:chOff x="5254306" y="2524037"/>
              <a:chExt cx="729574" cy="394254"/>
            </a:xfrm>
          </p:grpSpPr>
          <p:sp>
            <p:nvSpPr>
              <p:cNvPr id="54" name="Shot1NoGlow">
                <a:extLst>
                  <a:ext uri="{FF2B5EF4-FFF2-40B4-BE49-F238E27FC236}">
                    <a16:creationId xmlns:a16="http://schemas.microsoft.com/office/drawing/2014/main" id="{74A6B38E-BC74-4707-B047-F1E321B8071A}"/>
                  </a:ext>
                </a:extLst>
              </p:cNvPr>
              <p:cNvSpPr/>
              <p:nvPr/>
            </p:nvSpPr>
            <p:spPr>
              <a:xfrm rot="9042892">
                <a:off x="5864766" y="2602913"/>
                <a:ext cx="119114" cy="315378"/>
              </a:xfrm>
              <a:prstGeom prst="triangle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Shot2NoGlow">
                <a:extLst>
                  <a:ext uri="{FF2B5EF4-FFF2-40B4-BE49-F238E27FC236}">
                    <a16:creationId xmlns:a16="http://schemas.microsoft.com/office/drawing/2014/main" id="{824C62E7-BF72-4C13-A6AE-4E722A4998F0}"/>
                  </a:ext>
                </a:extLst>
              </p:cNvPr>
              <p:cNvSpPr/>
              <p:nvPr/>
            </p:nvSpPr>
            <p:spPr>
              <a:xfrm rot="9042892">
                <a:off x="5254306" y="2524037"/>
                <a:ext cx="119114" cy="315378"/>
              </a:xfrm>
              <a:prstGeom prst="triangle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FireBuffNoGlow">
              <a:extLst>
                <a:ext uri="{FF2B5EF4-FFF2-40B4-BE49-F238E27FC236}">
                  <a16:creationId xmlns:a16="http://schemas.microsoft.com/office/drawing/2014/main" id="{16D1E859-642C-456F-ACCD-E1FF2EC5CC1D}"/>
                </a:ext>
              </a:extLst>
            </p:cNvPr>
            <p:cNvGrpSpPr/>
            <p:nvPr/>
          </p:nvGrpSpPr>
          <p:grpSpPr>
            <a:xfrm>
              <a:off x="6094871" y="4542179"/>
              <a:ext cx="1353362" cy="1344424"/>
              <a:chOff x="6096000" y="4542179"/>
              <a:chExt cx="1353362" cy="134442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510D2CC-3B79-45FE-99F0-44899AB6FAC1}"/>
                  </a:ext>
                </a:extLst>
              </p:cNvPr>
              <p:cNvSpPr/>
              <p:nvPr/>
            </p:nvSpPr>
            <p:spPr>
              <a:xfrm>
                <a:off x="6675647" y="4542179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2DF6412-516A-44BD-ADF7-F0548E3F3D3D}"/>
                  </a:ext>
                </a:extLst>
              </p:cNvPr>
              <p:cNvSpPr/>
              <p:nvPr/>
            </p:nvSpPr>
            <p:spPr>
              <a:xfrm>
                <a:off x="6096000" y="511927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ACE0CC8-8C2A-41AE-8D75-92CA1967DD00}"/>
                  </a:ext>
                </a:extLst>
              </p:cNvPr>
              <p:cNvSpPr/>
              <p:nvPr/>
            </p:nvSpPr>
            <p:spPr>
              <a:xfrm>
                <a:off x="6675647" y="569764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32B104E-5AB5-4440-BA66-7F7167B2BA36}"/>
                  </a:ext>
                </a:extLst>
              </p:cNvPr>
              <p:cNvSpPr/>
              <p:nvPr/>
            </p:nvSpPr>
            <p:spPr>
              <a:xfrm>
                <a:off x="7260402" y="511927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98A7FC8-B922-4914-8437-3CCC2537C7A6}"/>
                  </a:ext>
                </a:extLst>
              </p:cNvPr>
              <p:cNvSpPr/>
              <p:nvPr/>
            </p:nvSpPr>
            <p:spPr>
              <a:xfrm rot="2700000">
                <a:off x="7084914" y="4709587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E288E8D-BD8A-471B-8073-BE696123A3AF}"/>
                  </a:ext>
                </a:extLst>
              </p:cNvPr>
              <p:cNvSpPr/>
              <p:nvPr/>
            </p:nvSpPr>
            <p:spPr>
              <a:xfrm rot="2700000">
                <a:off x="6266974" y="4707782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842CD0C-97B7-4286-AAE5-50C0C55C0FE9}"/>
                  </a:ext>
                </a:extLst>
              </p:cNvPr>
              <p:cNvSpPr/>
              <p:nvPr/>
            </p:nvSpPr>
            <p:spPr>
              <a:xfrm rot="2700000">
                <a:off x="6267877" y="5526624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436BA1D-4E34-4B63-847D-EBE9D69CF561}"/>
                  </a:ext>
                </a:extLst>
              </p:cNvPr>
              <p:cNvSpPr/>
              <p:nvPr/>
            </p:nvSpPr>
            <p:spPr>
              <a:xfrm rot="2700000">
                <a:off x="7090331" y="5531138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WorldScreen">
            <a:extLst>
              <a:ext uri="{FF2B5EF4-FFF2-40B4-BE49-F238E27FC236}">
                <a16:creationId xmlns:a16="http://schemas.microsoft.com/office/drawing/2014/main" id="{EA719EB8-8AB6-4475-828F-2555B5DABDC4}"/>
              </a:ext>
            </a:extLst>
          </p:cNvPr>
          <p:cNvGrpSpPr/>
          <p:nvPr/>
        </p:nvGrpSpPr>
        <p:grpSpPr>
          <a:xfrm>
            <a:off x="4536548" y="2310595"/>
            <a:ext cx="2548059" cy="3365898"/>
            <a:chOff x="4536548" y="2310595"/>
            <a:chExt cx="2548059" cy="3365898"/>
          </a:xfrm>
        </p:grpSpPr>
        <p:grpSp>
          <p:nvGrpSpPr>
            <p:cNvPr id="51" name="HealthBar">
              <a:extLst>
                <a:ext uri="{FF2B5EF4-FFF2-40B4-BE49-F238E27FC236}">
                  <a16:creationId xmlns:a16="http://schemas.microsoft.com/office/drawing/2014/main" id="{62A99AE8-4686-4449-BE69-679F0B5D23F9}"/>
                </a:ext>
              </a:extLst>
            </p:cNvPr>
            <p:cNvGrpSpPr/>
            <p:nvPr/>
          </p:nvGrpSpPr>
          <p:grpSpPr>
            <a:xfrm>
              <a:off x="6513860" y="4843784"/>
              <a:ext cx="511554" cy="89082"/>
              <a:chOff x="6513860" y="4843784"/>
              <a:chExt cx="511554" cy="89082"/>
            </a:xfrm>
          </p:grpSpPr>
          <p:sp>
            <p:nvSpPr>
              <p:cNvPr id="24" name="PlayerHealthBar">
                <a:extLst>
                  <a:ext uri="{FF2B5EF4-FFF2-40B4-BE49-F238E27FC236}">
                    <a16:creationId xmlns:a16="http://schemas.microsoft.com/office/drawing/2014/main" id="{56709B3C-F236-4CB9-AFD9-63AC1EC66156}"/>
                  </a:ext>
                </a:extLst>
              </p:cNvPr>
              <p:cNvSpPr/>
              <p:nvPr/>
            </p:nvSpPr>
            <p:spPr>
              <a:xfrm>
                <a:off x="6515433" y="4843784"/>
                <a:ext cx="509981" cy="8908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layerHealth">
                <a:extLst>
                  <a:ext uri="{FF2B5EF4-FFF2-40B4-BE49-F238E27FC236}">
                    <a16:creationId xmlns:a16="http://schemas.microsoft.com/office/drawing/2014/main" id="{9F435B32-0E7D-4993-AD62-A05376F525B4}"/>
                  </a:ext>
                </a:extLst>
              </p:cNvPr>
              <p:cNvSpPr/>
              <p:nvPr/>
            </p:nvSpPr>
            <p:spPr>
              <a:xfrm>
                <a:off x="6513860" y="4843784"/>
                <a:ext cx="322659" cy="8908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PlayerName">
              <a:extLst>
                <a:ext uri="{FF2B5EF4-FFF2-40B4-BE49-F238E27FC236}">
                  <a16:creationId xmlns:a16="http://schemas.microsoft.com/office/drawing/2014/main" id="{422B9241-1A0C-4C71-A3EC-C9D7B73E7ED6}"/>
                </a:ext>
              </a:extLst>
            </p:cNvPr>
            <p:cNvSpPr txBox="1"/>
            <p:nvPr/>
          </p:nvSpPr>
          <p:spPr>
            <a:xfrm>
              <a:off x="6399804" y="5430272"/>
              <a:ext cx="684803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Billy Bob</a:t>
              </a:r>
            </a:p>
          </p:txBody>
        </p:sp>
        <p:sp>
          <p:nvSpPr>
            <p:cNvPr id="37" name="EnemyName">
              <a:extLst>
                <a:ext uri="{FF2B5EF4-FFF2-40B4-BE49-F238E27FC236}">
                  <a16:creationId xmlns:a16="http://schemas.microsoft.com/office/drawing/2014/main" id="{4AC348E6-A36D-4CC7-B1E4-4638D8AF3038}"/>
                </a:ext>
              </a:extLst>
            </p:cNvPr>
            <p:cNvSpPr txBox="1"/>
            <p:nvPr/>
          </p:nvSpPr>
          <p:spPr>
            <a:xfrm>
              <a:off x="4536548" y="2310595"/>
              <a:ext cx="1491114" cy="253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Two-headed Ice Dragon</a:t>
              </a:r>
            </a:p>
          </p:txBody>
        </p:sp>
      </p:grpSp>
      <p:grpSp>
        <p:nvGrpSpPr>
          <p:cNvPr id="73" name="ScreenSpace">
            <a:extLst>
              <a:ext uri="{FF2B5EF4-FFF2-40B4-BE49-F238E27FC236}">
                <a16:creationId xmlns:a16="http://schemas.microsoft.com/office/drawing/2014/main" id="{138A1869-9AD6-4218-BD3E-E5CB6734D0E2}"/>
              </a:ext>
            </a:extLst>
          </p:cNvPr>
          <p:cNvGrpSpPr/>
          <p:nvPr/>
        </p:nvGrpSpPr>
        <p:grpSpPr>
          <a:xfrm>
            <a:off x="4134444" y="66448"/>
            <a:ext cx="3728446" cy="6597423"/>
            <a:chOff x="4134444" y="66448"/>
            <a:chExt cx="3728446" cy="65974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4C8607-5A46-4C87-8F55-1419481EC72D}"/>
                </a:ext>
              </a:extLst>
            </p:cNvPr>
            <p:cNvSpPr txBox="1"/>
            <p:nvPr/>
          </p:nvSpPr>
          <p:spPr>
            <a:xfrm>
              <a:off x="5511322" y="6294539"/>
              <a:ext cx="953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23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F25211-18ED-432D-88FD-575473AFE333}"/>
                </a:ext>
              </a:extLst>
            </p:cNvPr>
            <p:cNvSpPr txBox="1"/>
            <p:nvPr/>
          </p:nvSpPr>
          <p:spPr>
            <a:xfrm>
              <a:off x="7466628" y="81872"/>
              <a:ext cx="39626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||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0B9FB5-C5C4-4CE6-8380-1AE453EDB949}"/>
                </a:ext>
              </a:extLst>
            </p:cNvPr>
            <p:cNvSpPr txBox="1"/>
            <p:nvPr/>
          </p:nvSpPr>
          <p:spPr>
            <a:xfrm>
              <a:off x="4134444" y="66448"/>
              <a:ext cx="1167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Score: 345</a:t>
              </a:r>
            </a:p>
          </p:txBody>
        </p:sp>
        <p:grpSp>
          <p:nvGrpSpPr>
            <p:cNvPr id="48" name="EnemyHealthBar">
              <a:extLst>
                <a:ext uri="{FF2B5EF4-FFF2-40B4-BE49-F238E27FC236}">
                  <a16:creationId xmlns:a16="http://schemas.microsoft.com/office/drawing/2014/main" id="{7B47F899-60F0-4A8E-9EF9-2E63AD602D83}"/>
                </a:ext>
              </a:extLst>
            </p:cNvPr>
            <p:cNvGrpSpPr/>
            <p:nvPr/>
          </p:nvGrpSpPr>
          <p:grpSpPr>
            <a:xfrm>
              <a:off x="4811380" y="635846"/>
              <a:ext cx="2501629" cy="333339"/>
              <a:chOff x="4828812" y="194129"/>
              <a:chExt cx="2501629" cy="47135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4D1F54F-F564-4933-A065-EA2751BD80FC}"/>
                  </a:ext>
                </a:extLst>
              </p:cNvPr>
              <p:cNvSpPr/>
              <p:nvPr/>
            </p:nvSpPr>
            <p:spPr>
              <a:xfrm>
                <a:off x="4828813" y="194129"/>
                <a:ext cx="2501628" cy="4713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3D2450E-A7D5-4D6B-8B7A-610CD6F187FD}"/>
                  </a:ext>
                </a:extLst>
              </p:cNvPr>
              <p:cNvSpPr/>
              <p:nvPr/>
            </p:nvSpPr>
            <p:spPr>
              <a:xfrm>
                <a:off x="4828812" y="194129"/>
                <a:ext cx="1729880" cy="47135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EB7CE01-E40E-45C9-BA07-1E70D0F648F4}"/>
              </a:ext>
            </a:extLst>
          </p:cNvPr>
          <p:cNvSpPr txBox="1"/>
          <p:nvPr/>
        </p:nvSpPr>
        <p:spPr>
          <a:xfrm>
            <a:off x="1238821" y="433183"/>
            <a:ext cx="1422377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Screen Space</a:t>
            </a:r>
          </a:p>
        </p:txBody>
      </p:sp>
    </p:spTree>
    <p:extLst>
      <p:ext uri="{BB962C8B-B14F-4D97-AF65-F5344CB8AC3E}">
        <p14:creationId xmlns:p14="http://schemas.microsoft.com/office/powerpoint/2010/main" val="564693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spect Bars">
            <a:extLst>
              <a:ext uri="{FF2B5EF4-FFF2-40B4-BE49-F238E27FC236}">
                <a16:creationId xmlns:a16="http://schemas.microsoft.com/office/drawing/2014/main" id="{E5C31061-F830-427F-A816-E63586C1182C}"/>
              </a:ext>
            </a:extLst>
          </p:cNvPr>
          <p:cNvSpPr/>
          <p:nvPr/>
        </p:nvSpPr>
        <p:spPr>
          <a:xfrm>
            <a:off x="-4236337" y="1423686"/>
            <a:ext cx="12192000" cy="4010628"/>
          </a:xfrm>
          <a:prstGeom prst="rect">
            <a:avLst/>
          </a:prstGeom>
          <a:scene3d>
            <a:camera prst="perspectiveRight">
              <a:rot lat="0" lon="16799984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301C2D-55FD-4036-8FD3-53DC7F61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5162" y="1423686"/>
            <a:ext cx="12182535" cy="4010628"/>
          </a:xfrm>
          <a:prstGeom prst="rect">
            <a:avLst/>
          </a:prstGeom>
          <a:scene3d>
            <a:camera prst="perspectiveRight">
              <a:rot lat="0" lon="16799984" rev="0"/>
            </a:camera>
            <a:lightRig rig="threePt" dir="t"/>
          </a:scene3d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5242807-3501-44EA-B617-48761DAB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9240" y="1423686"/>
            <a:ext cx="12182535" cy="4010628"/>
          </a:xfrm>
          <a:prstGeom prst="rect">
            <a:avLst/>
          </a:prstGeom>
          <a:scene3d>
            <a:camera prst="perspectiveRight">
              <a:rot lat="0" lon="16799984" rev="0"/>
            </a:camera>
            <a:lightRig rig="threePt" dir="t"/>
          </a:scene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5A9FE76-20ED-460B-B153-DCB31804B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82" y="1423686"/>
            <a:ext cx="12182535" cy="4010628"/>
          </a:xfrm>
          <a:prstGeom prst="rect">
            <a:avLst/>
          </a:prstGeom>
          <a:scene3d>
            <a:camera prst="perspectiveRight">
              <a:rot lat="0" lon="16799984" rev="0"/>
            </a:camera>
            <a:lightRig rig="threePt" dir="t"/>
          </a:scene3d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503F577-AF08-4436-8AC7-FE87BC3C6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604" y="1423686"/>
            <a:ext cx="12182535" cy="4010628"/>
          </a:xfrm>
          <a:prstGeom prst="rect">
            <a:avLst/>
          </a:prstGeom>
          <a:scene3d>
            <a:camera prst="perspectiveRight">
              <a:rot lat="0" lon="16799984" rev="0"/>
            </a:camera>
            <a:lightRig rig="threePt" dir="t"/>
          </a:scene3d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E340B1F-5279-4F64-A657-85C7D8F9A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526" y="1423686"/>
            <a:ext cx="12182535" cy="4010628"/>
          </a:xfrm>
          <a:prstGeom prst="rect">
            <a:avLst/>
          </a:prstGeom>
          <a:scene3d>
            <a:camera prst="perspectiveRight">
              <a:rot lat="0" lon="16799984" rev="0"/>
            </a:camera>
            <a:lightRig rig="threePt" dir="t"/>
          </a:scene3d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435C1A8-2F25-4872-BB2F-2CEE370805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4448" y="1423686"/>
            <a:ext cx="12182535" cy="4010628"/>
          </a:xfrm>
          <a:prstGeom prst="rect">
            <a:avLst/>
          </a:prstGeom>
          <a:scene3d>
            <a:camera prst="perspectiveRight">
              <a:rot lat="0" lon="16799984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1087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lass">
            <a:extLst>
              <a:ext uri="{FF2B5EF4-FFF2-40B4-BE49-F238E27FC236}">
                <a16:creationId xmlns:a16="http://schemas.microsoft.com/office/drawing/2014/main" id="{0B042059-CC1F-4E7D-BD91-798838DE4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86EC">
              <a:alpha val="49804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spect Bars">
            <a:extLst>
              <a:ext uri="{FF2B5EF4-FFF2-40B4-BE49-F238E27FC236}">
                <a16:creationId xmlns:a16="http://schemas.microsoft.com/office/drawing/2014/main" id="{C4BD5120-0A8D-41FC-8A2E-204FA84CA2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ackground">
            <a:extLst>
              <a:ext uri="{FF2B5EF4-FFF2-40B4-BE49-F238E27FC236}">
                <a16:creationId xmlns:a16="http://schemas.microsoft.com/office/drawing/2014/main" id="{17F7650C-AFF4-4AD1-B07B-3161A376B226}"/>
              </a:ext>
            </a:extLst>
          </p:cNvPr>
          <p:cNvSpPr/>
          <p:nvPr/>
        </p:nvSpPr>
        <p:spPr>
          <a:xfrm>
            <a:off x="4161102" y="0"/>
            <a:ext cx="386979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Midground">
            <a:extLst>
              <a:ext uri="{FF2B5EF4-FFF2-40B4-BE49-F238E27FC236}">
                <a16:creationId xmlns:a16="http://schemas.microsoft.com/office/drawing/2014/main" id="{49342880-BD3B-4E27-A9CB-D669E333BE79}"/>
              </a:ext>
            </a:extLst>
          </p:cNvPr>
          <p:cNvSpPr/>
          <p:nvPr/>
        </p:nvSpPr>
        <p:spPr>
          <a:xfrm flipH="1">
            <a:off x="4155307" y="0"/>
            <a:ext cx="2830592" cy="6858000"/>
          </a:xfrm>
          <a:prstGeom prst="parallelogram">
            <a:avLst>
              <a:gd name="adj" fmla="val 6881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lowBuffer">
            <a:extLst>
              <a:ext uri="{FF2B5EF4-FFF2-40B4-BE49-F238E27FC236}">
                <a16:creationId xmlns:a16="http://schemas.microsoft.com/office/drawing/2014/main" id="{1A3B0D0C-54C4-4CEA-A85A-5FF4BECC63A1}"/>
              </a:ext>
            </a:extLst>
          </p:cNvPr>
          <p:cNvGrpSpPr/>
          <p:nvPr/>
        </p:nvGrpSpPr>
        <p:grpSpPr>
          <a:xfrm>
            <a:off x="5254305" y="2516527"/>
            <a:ext cx="2193928" cy="3370076"/>
            <a:chOff x="5254305" y="2516527"/>
            <a:chExt cx="2193928" cy="3370076"/>
          </a:xfrm>
        </p:grpSpPr>
        <p:grpSp>
          <p:nvGrpSpPr>
            <p:cNvPr id="58" name="FireBuffGlow">
              <a:extLst>
                <a:ext uri="{FF2B5EF4-FFF2-40B4-BE49-F238E27FC236}">
                  <a16:creationId xmlns:a16="http://schemas.microsoft.com/office/drawing/2014/main" id="{75BB5C47-ED38-41DB-BFE4-C7E4359F6F77}"/>
                </a:ext>
              </a:extLst>
            </p:cNvPr>
            <p:cNvGrpSpPr/>
            <p:nvPr/>
          </p:nvGrpSpPr>
          <p:grpSpPr>
            <a:xfrm>
              <a:off x="6094871" y="4542179"/>
              <a:ext cx="1353362" cy="1344424"/>
              <a:chOff x="6096000" y="4542179"/>
              <a:chExt cx="1353362" cy="1344424"/>
            </a:xfrm>
            <a:effectLst>
              <a:outerShdw blurRad="50800" dist="50800" dir="5400000" algn="ctr" rotWithShape="0">
                <a:schemeClr val="accent2"/>
              </a:outerShdw>
            </a:effectLst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10EC59-A660-45E1-A99C-6186DC423A37}"/>
                  </a:ext>
                </a:extLst>
              </p:cNvPr>
              <p:cNvSpPr/>
              <p:nvPr/>
            </p:nvSpPr>
            <p:spPr>
              <a:xfrm>
                <a:off x="6675647" y="4542179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79FADD7-FA8C-472B-809F-4E92C8E4908B}"/>
                  </a:ext>
                </a:extLst>
              </p:cNvPr>
              <p:cNvSpPr/>
              <p:nvPr/>
            </p:nvSpPr>
            <p:spPr>
              <a:xfrm>
                <a:off x="6096000" y="511927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B8724C-86DB-49DA-964A-E59BE1E3B73F}"/>
                  </a:ext>
                </a:extLst>
              </p:cNvPr>
              <p:cNvSpPr/>
              <p:nvPr/>
            </p:nvSpPr>
            <p:spPr>
              <a:xfrm>
                <a:off x="6675647" y="569764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97055AF-19CE-47E3-8809-1306669318EB}"/>
                  </a:ext>
                </a:extLst>
              </p:cNvPr>
              <p:cNvSpPr/>
              <p:nvPr/>
            </p:nvSpPr>
            <p:spPr>
              <a:xfrm>
                <a:off x="7260402" y="511927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7A29921-6E20-4D6E-BF88-74CFDC66F40E}"/>
                  </a:ext>
                </a:extLst>
              </p:cNvPr>
              <p:cNvSpPr/>
              <p:nvPr/>
            </p:nvSpPr>
            <p:spPr>
              <a:xfrm rot="2700000">
                <a:off x="7084914" y="4709587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668E1B-56F4-4DEF-AC13-290C96DCF55D}"/>
                  </a:ext>
                </a:extLst>
              </p:cNvPr>
              <p:cNvSpPr/>
              <p:nvPr/>
            </p:nvSpPr>
            <p:spPr>
              <a:xfrm rot="2700000">
                <a:off x="6266974" y="4707782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2E42F43-8BCD-4D7A-B765-88A70313E280}"/>
                  </a:ext>
                </a:extLst>
              </p:cNvPr>
              <p:cNvSpPr/>
              <p:nvPr/>
            </p:nvSpPr>
            <p:spPr>
              <a:xfrm rot="2700000">
                <a:off x="6267877" y="5526624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B64C8A-03A4-4F3F-BEF0-EAF94496AFF2}"/>
                  </a:ext>
                </a:extLst>
              </p:cNvPr>
              <p:cNvSpPr/>
              <p:nvPr/>
            </p:nvSpPr>
            <p:spPr>
              <a:xfrm rot="2700000">
                <a:off x="7090331" y="5531138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EnemyShots">
              <a:extLst>
                <a:ext uri="{FF2B5EF4-FFF2-40B4-BE49-F238E27FC236}">
                  <a16:creationId xmlns:a16="http://schemas.microsoft.com/office/drawing/2014/main" id="{05BFB434-43E3-4012-8518-1F16C8A493EC}"/>
                </a:ext>
              </a:extLst>
            </p:cNvPr>
            <p:cNvGrpSpPr/>
            <p:nvPr/>
          </p:nvGrpSpPr>
          <p:grpSpPr>
            <a:xfrm>
              <a:off x="5254305" y="2516527"/>
              <a:ext cx="734087" cy="401764"/>
              <a:chOff x="5254305" y="2516527"/>
              <a:chExt cx="734087" cy="401764"/>
            </a:xfrm>
          </p:grpSpPr>
          <p:sp>
            <p:nvSpPr>
              <p:cNvPr id="42" name="Shot2">
                <a:extLst>
                  <a:ext uri="{FF2B5EF4-FFF2-40B4-BE49-F238E27FC236}">
                    <a16:creationId xmlns:a16="http://schemas.microsoft.com/office/drawing/2014/main" id="{F9D9EABD-9BA9-465E-AAA3-AE6D60243143}"/>
                  </a:ext>
                </a:extLst>
              </p:cNvPr>
              <p:cNvSpPr/>
              <p:nvPr/>
            </p:nvSpPr>
            <p:spPr>
              <a:xfrm rot="9042892">
                <a:off x="5254305" y="2516527"/>
                <a:ext cx="119114" cy="315378"/>
              </a:xfrm>
              <a:prstGeom prst="triangle">
                <a:avLst/>
              </a:prstGeom>
              <a:ln>
                <a:noFill/>
              </a:ln>
              <a:effectLst>
                <a:glow rad="63500"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Shot1">
                <a:extLst>
                  <a:ext uri="{FF2B5EF4-FFF2-40B4-BE49-F238E27FC236}">
                    <a16:creationId xmlns:a16="http://schemas.microsoft.com/office/drawing/2014/main" id="{495D3DFC-EA87-4429-94F2-9D24015C9F0D}"/>
                  </a:ext>
                </a:extLst>
              </p:cNvPr>
              <p:cNvSpPr/>
              <p:nvPr/>
            </p:nvSpPr>
            <p:spPr>
              <a:xfrm rot="9042892">
                <a:off x="5869278" y="2602913"/>
                <a:ext cx="119114" cy="315378"/>
              </a:xfrm>
              <a:prstGeom prst="triangle">
                <a:avLst/>
              </a:prstGeom>
              <a:ln>
                <a:noFill/>
              </a:ln>
              <a:effectLst>
                <a:glow rad="63500"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Foreground">
            <a:extLst>
              <a:ext uri="{FF2B5EF4-FFF2-40B4-BE49-F238E27FC236}">
                <a16:creationId xmlns:a16="http://schemas.microsoft.com/office/drawing/2014/main" id="{7D7BFDCF-00CD-49BA-BE7B-A095A13C74B5}"/>
              </a:ext>
            </a:extLst>
          </p:cNvPr>
          <p:cNvGrpSpPr/>
          <p:nvPr/>
        </p:nvGrpSpPr>
        <p:grpSpPr>
          <a:xfrm>
            <a:off x="4681467" y="1561096"/>
            <a:ext cx="2766766" cy="4325507"/>
            <a:chOff x="4681467" y="1561096"/>
            <a:chExt cx="2766766" cy="4325507"/>
          </a:xfrm>
        </p:grpSpPr>
        <p:grpSp>
          <p:nvGrpSpPr>
            <p:cNvPr id="12" name="Player">
              <a:extLst>
                <a:ext uri="{FF2B5EF4-FFF2-40B4-BE49-F238E27FC236}">
                  <a16:creationId xmlns:a16="http://schemas.microsoft.com/office/drawing/2014/main" id="{293C33E7-604C-4526-AB66-38F1FD0AF22D}"/>
                </a:ext>
              </a:extLst>
            </p:cNvPr>
            <p:cNvGrpSpPr/>
            <p:nvPr/>
          </p:nvGrpSpPr>
          <p:grpSpPr>
            <a:xfrm rot="20712537">
              <a:off x="6406022" y="4995427"/>
              <a:ext cx="674127" cy="436651"/>
              <a:chOff x="4810760" y="2712720"/>
              <a:chExt cx="1341120" cy="8686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B4D353F-068B-47A3-82E9-BA5565AC259E}"/>
                  </a:ext>
                </a:extLst>
              </p:cNvPr>
              <p:cNvSpPr/>
              <p:nvPr/>
            </p:nvSpPr>
            <p:spPr>
              <a:xfrm>
                <a:off x="4810760" y="2854960"/>
                <a:ext cx="1341120" cy="6197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4743637-9830-4E80-A520-E8453A814C94}"/>
                  </a:ext>
                </a:extLst>
              </p:cNvPr>
              <p:cNvSpPr/>
              <p:nvPr/>
            </p:nvSpPr>
            <p:spPr>
              <a:xfrm>
                <a:off x="5090160" y="2712720"/>
                <a:ext cx="868680" cy="8686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Dragon">
              <a:extLst>
                <a:ext uri="{FF2B5EF4-FFF2-40B4-BE49-F238E27FC236}">
                  <a16:creationId xmlns:a16="http://schemas.microsoft.com/office/drawing/2014/main" id="{175D8BBC-A828-4A66-A3D8-DE7C7388CFA7}"/>
                </a:ext>
              </a:extLst>
            </p:cNvPr>
            <p:cNvGrpSpPr/>
            <p:nvPr/>
          </p:nvGrpSpPr>
          <p:grpSpPr>
            <a:xfrm>
              <a:off x="4681467" y="1561096"/>
              <a:ext cx="1075659" cy="755520"/>
              <a:chOff x="4681467" y="1561096"/>
              <a:chExt cx="1075659" cy="75552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59D1527-1144-465D-801E-550A194DDCAC}"/>
                  </a:ext>
                </a:extLst>
              </p:cNvPr>
              <p:cNvSpPr/>
              <p:nvPr/>
            </p:nvSpPr>
            <p:spPr>
              <a:xfrm rot="20712537">
                <a:off x="4681467" y="1780984"/>
                <a:ext cx="1075659" cy="33457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EF1DDC-E7CC-4C48-864B-1F9B7A822F5A}"/>
                  </a:ext>
                </a:extLst>
              </p:cNvPr>
              <p:cNvSpPr/>
              <p:nvPr/>
            </p:nvSpPr>
            <p:spPr>
              <a:xfrm rot="20712537">
                <a:off x="4816547" y="1847663"/>
                <a:ext cx="468953" cy="46895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D78038C-7A59-4B9B-9E7B-6DD53CABE05D}"/>
                  </a:ext>
                </a:extLst>
              </p:cNvPr>
              <p:cNvSpPr/>
              <p:nvPr/>
            </p:nvSpPr>
            <p:spPr>
              <a:xfrm rot="20712537">
                <a:off x="5222229" y="1561096"/>
                <a:ext cx="468953" cy="46895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EnemyShotsNoGlow">
              <a:extLst>
                <a:ext uri="{FF2B5EF4-FFF2-40B4-BE49-F238E27FC236}">
                  <a16:creationId xmlns:a16="http://schemas.microsoft.com/office/drawing/2014/main" id="{E36FD228-2171-4D25-B569-D83181E9D4B0}"/>
                </a:ext>
              </a:extLst>
            </p:cNvPr>
            <p:cNvGrpSpPr/>
            <p:nvPr/>
          </p:nvGrpSpPr>
          <p:grpSpPr>
            <a:xfrm>
              <a:off x="5254306" y="2524037"/>
              <a:ext cx="729574" cy="394254"/>
              <a:chOff x="5254306" y="2524037"/>
              <a:chExt cx="729574" cy="394254"/>
            </a:xfrm>
          </p:grpSpPr>
          <p:sp>
            <p:nvSpPr>
              <p:cNvPr id="54" name="Shot1NoGlow">
                <a:extLst>
                  <a:ext uri="{FF2B5EF4-FFF2-40B4-BE49-F238E27FC236}">
                    <a16:creationId xmlns:a16="http://schemas.microsoft.com/office/drawing/2014/main" id="{74A6B38E-BC74-4707-B047-F1E321B8071A}"/>
                  </a:ext>
                </a:extLst>
              </p:cNvPr>
              <p:cNvSpPr/>
              <p:nvPr/>
            </p:nvSpPr>
            <p:spPr>
              <a:xfrm rot="9042892">
                <a:off x="5864766" y="2602913"/>
                <a:ext cx="119114" cy="315378"/>
              </a:xfrm>
              <a:prstGeom prst="triangle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Shot2NoGlow">
                <a:extLst>
                  <a:ext uri="{FF2B5EF4-FFF2-40B4-BE49-F238E27FC236}">
                    <a16:creationId xmlns:a16="http://schemas.microsoft.com/office/drawing/2014/main" id="{824C62E7-BF72-4C13-A6AE-4E722A4998F0}"/>
                  </a:ext>
                </a:extLst>
              </p:cNvPr>
              <p:cNvSpPr/>
              <p:nvPr/>
            </p:nvSpPr>
            <p:spPr>
              <a:xfrm rot="9042892">
                <a:off x="5254306" y="2524037"/>
                <a:ext cx="119114" cy="315378"/>
              </a:xfrm>
              <a:prstGeom prst="triangle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FireBuffNoGlow">
              <a:extLst>
                <a:ext uri="{FF2B5EF4-FFF2-40B4-BE49-F238E27FC236}">
                  <a16:creationId xmlns:a16="http://schemas.microsoft.com/office/drawing/2014/main" id="{16D1E859-642C-456F-ACCD-E1FF2EC5CC1D}"/>
                </a:ext>
              </a:extLst>
            </p:cNvPr>
            <p:cNvGrpSpPr/>
            <p:nvPr/>
          </p:nvGrpSpPr>
          <p:grpSpPr>
            <a:xfrm>
              <a:off x="6094871" y="4542179"/>
              <a:ext cx="1353362" cy="1344424"/>
              <a:chOff x="6096000" y="4542179"/>
              <a:chExt cx="1353362" cy="134442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510D2CC-3B79-45FE-99F0-44899AB6FAC1}"/>
                  </a:ext>
                </a:extLst>
              </p:cNvPr>
              <p:cNvSpPr/>
              <p:nvPr/>
            </p:nvSpPr>
            <p:spPr>
              <a:xfrm>
                <a:off x="6675647" y="4542179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2DF6412-516A-44BD-ADF7-F0548E3F3D3D}"/>
                  </a:ext>
                </a:extLst>
              </p:cNvPr>
              <p:cNvSpPr/>
              <p:nvPr/>
            </p:nvSpPr>
            <p:spPr>
              <a:xfrm>
                <a:off x="6096000" y="511927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ACE0CC8-8C2A-41AE-8D75-92CA1967DD00}"/>
                  </a:ext>
                </a:extLst>
              </p:cNvPr>
              <p:cNvSpPr/>
              <p:nvPr/>
            </p:nvSpPr>
            <p:spPr>
              <a:xfrm>
                <a:off x="6675647" y="569764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32B104E-5AB5-4440-BA66-7F7167B2BA36}"/>
                  </a:ext>
                </a:extLst>
              </p:cNvPr>
              <p:cNvSpPr/>
              <p:nvPr/>
            </p:nvSpPr>
            <p:spPr>
              <a:xfrm>
                <a:off x="7260402" y="511927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98A7FC8-B922-4914-8437-3CCC2537C7A6}"/>
                  </a:ext>
                </a:extLst>
              </p:cNvPr>
              <p:cNvSpPr/>
              <p:nvPr/>
            </p:nvSpPr>
            <p:spPr>
              <a:xfrm rot="2700000">
                <a:off x="7084914" y="4709587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E288E8D-BD8A-471B-8073-BE696123A3AF}"/>
                  </a:ext>
                </a:extLst>
              </p:cNvPr>
              <p:cNvSpPr/>
              <p:nvPr/>
            </p:nvSpPr>
            <p:spPr>
              <a:xfrm rot="2700000">
                <a:off x="6266974" y="4707782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842CD0C-97B7-4286-AAE5-50C0C55C0FE9}"/>
                  </a:ext>
                </a:extLst>
              </p:cNvPr>
              <p:cNvSpPr/>
              <p:nvPr/>
            </p:nvSpPr>
            <p:spPr>
              <a:xfrm rot="2700000">
                <a:off x="6267877" y="5526624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436BA1D-4E34-4B63-847D-EBE9D69CF561}"/>
                  </a:ext>
                </a:extLst>
              </p:cNvPr>
              <p:cNvSpPr/>
              <p:nvPr/>
            </p:nvSpPr>
            <p:spPr>
              <a:xfrm rot="2700000">
                <a:off x="7090331" y="5531138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WorldScreen">
            <a:extLst>
              <a:ext uri="{FF2B5EF4-FFF2-40B4-BE49-F238E27FC236}">
                <a16:creationId xmlns:a16="http://schemas.microsoft.com/office/drawing/2014/main" id="{EA719EB8-8AB6-4475-828F-2555B5DABDC4}"/>
              </a:ext>
            </a:extLst>
          </p:cNvPr>
          <p:cNvGrpSpPr/>
          <p:nvPr/>
        </p:nvGrpSpPr>
        <p:grpSpPr>
          <a:xfrm>
            <a:off x="4536548" y="2310595"/>
            <a:ext cx="2548059" cy="3365898"/>
            <a:chOff x="4536548" y="2310595"/>
            <a:chExt cx="2548059" cy="3365898"/>
          </a:xfrm>
        </p:grpSpPr>
        <p:grpSp>
          <p:nvGrpSpPr>
            <p:cNvPr id="51" name="HealthBar">
              <a:extLst>
                <a:ext uri="{FF2B5EF4-FFF2-40B4-BE49-F238E27FC236}">
                  <a16:creationId xmlns:a16="http://schemas.microsoft.com/office/drawing/2014/main" id="{62A99AE8-4686-4449-BE69-679F0B5D23F9}"/>
                </a:ext>
              </a:extLst>
            </p:cNvPr>
            <p:cNvGrpSpPr/>
            <p:nvPr/>
          </p:nvGrpSpPr>
          <p:grpSpPr>
            <a:xfrm>
              <a:off x="6513860" y="4843784"/>
              <a:ext cx="511554" cy="89082"/>
              <a:chOff x="6513860" y="4843784"/>
              <a:chExt cx="511554" cy="89082"/>
            </a:xfrm>
          </p:grpSpPr>
          <p:sp>
            <p:nvSpPr>
              <p:cNvPr id="24" name="PlayerHealthBar">
                <a:extLst>
                  <a:ext uri="{FF2B5EF4-FFF2-40B4-BE49-F238E27FC236}">
                    <a16:creationId xmlns:a16="http://schemas.microsoft.com/office/drawing/2014/main" id="{56709B3C-F236-4CB9-AFD9-63AC1EC66156}"/>
                  </a:ext>
                </a:extLst>
              </p:cNvPr>
              <p:cNvSpPr/>
              <p:nvPr/>
            </p:nvSpPr>
            <p:spPr>
              <a:xfrm>
                <a:off x="6515433" y="4843784"/>
                <a:ext cx="509981" cy="8908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layerHealth">
                <a:extLst>
                  <a:ext uri="{FF2B5EF4-FFF2-40B4-BE49-F238E27FC236}">
                    <a16:creationId xmlns:a16="http://schemas.microsoft.com/office/drawing/2014/main" id="{9F435B32-0E7D-4993-AD62-A05376F525B4}"/>
                  </a:ext>
                </a:extLst>
              </p:cNvPr>
              <p:cNvSpPr/>
              <p:nvPr/>
            </p:nvSpPr>
            <p:spPr>
              <a:xfrm>
                <a:off x="6513860" y="4843784"/>
                <a:ext cx="322659" cy="8908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PlayerName">
              <a:extLst>
                <a:ext uri="{FF2B5EF4-FFF2-40B4-BE49-F238E27FC236}">
                  <a16:creationId xmlns:a16="http://schemas.microsoft.com/office/drawing/2014/main" id="{422B9241-1A0C-4C71-A3EC-C9D7B73E7ED6}"/>
                </a:ext>
              </a:extLst>
            </p:cNvPr>
            <p:cNvSpPr txBox="1"/>
            <p:nvPr/>
          </p:nvSpPr>
          <p:spPr>
            <a:xfrm>
              <a:off x="6399804" y="5430272"/>
              <a:ext cx="684803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Billy Bob</a:t>
              </a:r>
            </a:p>
          </p:txBody>
        </p:sp>
        <p:sp>
          <p:nvSpPr>
            <p:cNvPr id="37" name="EnemyName">
              <a:extLst>
                <a:ext uri="{FF2B5EF4-FFF2-40B4-BE49-F238E27FC236}">
                  <a16:creationId xmlns:a16="http://schemas.microsoft.com/office/drawing/2014/main" id="{4AC348E6-A36D-4CC7-B1E4-4638D8AF3038}"/>
                </a:ext>
              </a:extLst>
            </p:cNvPr>
            <p:cNvSpPr txBox="1"/>
            <p:nvPr/>
          </p:nvSpPr>
          <p:spPr>
            <a:xfrm>
              <a:off x="4536548" y="2310595"/>
              <a:ext cx="1491114" cy="253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Two-headed Ice Dragon</a:t>
              </a:r>
            </a:p>
          </p:txBody>
        </p:sp>
      </p:grpSp>
      <p:grpSp>
        <p:nvGrpSpPr>
          <p:cNvPr id="73" name="ScreenSpace">
            <a:extLst>
              <a:ext uri="{FF2B5EF4-FFF2-40B4-BE49-F238E27FC236}">
                <a16:creationId xmlns:a16="http://schemas.microsoft.com/office/drawing/2014/main" id="{138A1869-9AD6-4218-BD3E-E5CB6734D0E2}"/>
              </a:ext>
            </a:extLst>
          </p:cNvPr>
          <p:cNvGrpSpPr/>
          <p:nvPr/>
        </p:nvGrpSpPr>
        <p:grpSpPr>
          <a:xfrm>
            <a:off x="4134444" y="66448"/>
            <a:ext cx="3728446" cy="6597423"/>
            <a:chOff x="4134444" y="66448"/>
            <a:chExt cx="3728446" cy="65974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4C8607-5A46-4C87-8F55-1419481EC72D}"/>
                </a:ext>
              </a:extLst>
            </p:cNvPr>
            <p:cNvSpPr txBox="1"/>
            <p:nvPr/>
          </p:nvSpPr>
          <p:spPr>
            <a:xfrm>
              <a:off x="5511322" y="6294539"/>
              <a:ext cx="953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23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F25211-18ED-432D-88FD-575473AFE333}"/>
                </a:ext>
              </a:extLst>
            </p:cNvPr>
            <p:cNvSpPr txBox="1"/>
            <p:nvPr/>
          </p:nvSpPr>
          <p:spPr>
            <a:xfrm>
              <a:off x="7466628" y="81872"/>
              <a:ext cx="39626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||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0B9FB5-C5C4-4CE6-8380-1AE453EDB949}"/>
                </a:ext>
              </a:extLst>
            </p:cNvPr>
            <p:cNvSpPr txBox="1"/>
            <p:nvPr/>
          </p:nvSpPr>
          <p:spPr>
            <a:xfrm>
              <a:off x="4134444" y="66448"/>
              <a:ext cx="1167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Score: 345</a:t>
              </a:r>
            </a:p>
          </p:txBody>
        </p:sp>
        <p:grpSp>
          <p:nvGrpSpPr>
            <p:cNvPr id="48" name="EnemyHealthBar">
              <a:extLst>
                <a:ext uri="{FF2B5EF4-FFF2-40B4-BE49-F238E27FC236}">
                  <a16:creationId xmlns:a16="http://schemas.microsoft.com/office/drawing/2014/main" id="{7B47F899-60F0-4A8E-9EF9-2E63AD602D83}"/>
                </a:ext>
              </a:extLst>
            </p:cNvPr>
            <p:cNvGrpSpPr/>
            <p:nvPr/>
          </p:nvGrpSpPr>
          <p:grpSpPr>
            <a:xfrm>
              <a:off x="4811380" y="635846"/>
              <a:ext cx="2501629" cy="333339"/>
              <a:chOff x="4828812" y="194129"/>
              <a:chExt cx="2501629" cy="47135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4D1F54F-F564-4933-A065-EA2751BD80FC}"/>
                  </a:ext>
                </a:extLst>
              </p:cNvPr>
              <p:cNvSpPr/>
              <p:nvPr/>
            </p:nvSpPr>
            <p:spPr>
              <a:xfrm>
                <a:off x="4828813" y="194129"/>
                <a:ext cx="2501628" cy="4713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3D2450E-A7D5-4D6B-8B7A-610CD6F187FD}"/>
                  </a:ext>
                </a:extLst>
              </p:cNvPr>
              <p:cNvSpPr/>
              <p:nvPr/>
            </p:nvSpPr>
            <p:spPr>
              <a:xfrm>
                <a:off x="4828812" y="194129"/>
                <a:ext cx="1729880" cy="47135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ED337A04-4C17-4B82-A6C6-6A9BC4035CDF}"/>
              </a:ext>
            </a:extLst>
          </p:cNvPr>
          <p:cNvSpPr txBox="1"/>
          <p:nvPr/>
        </p:nvSpPr>
        <p:spPr>
          <a:xfrm>
            <a:off x="1331088" y="433183"/>
            <a:ext cx="1237839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 Scene</a:t>
            </a:r>
          </a:p>
        </p:txBody>
      </p:sp>
    </p:spTree>
    <p:extLst>
      <p:ext uri="{BB962C8B-B14F-4D97-AF65-F5344CB8AC3E}">
        <p14:creationId xmlns:p14="http://schemas.microsoft.com/office/powerpoint/2010/main" val="66002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spect Bars">
            <a:extLst>
              <a:ext uri="{FF2B5EF4-FFF2-40B4-BE49-F238E27FC236}">
                <a16:creationId xmlns:a16="http://schemas.microsoft.com/office/drawing/2014/main" id="{C4BD5120-0A8D-41FC-8A2E-204FA84CA2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CE6375-19E2-43D7-B27F-49A99E42F0B5}"/>
              </a:ext>
            </a:extLst>
          </p:cNvPr>
          <p:cNvSpPr txBox="1"/>
          <p:nvPr/>
        </p:nvSpPr>
        <p:spPr>
          <a:xfrm>
            <a:off x="914471" y="433183"/>
            <a:ext cx="2071080" cy="646331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Screen Background/</a:t>
            </a:r>
          </a:p>
          <a:p>
            <a:pPr algn="ctr"/>
            <a:r>
              <a:rPr lang="en-US" dirty="0"/>
              <a:t>Aspect Bars</a:t>
            </a:r>
          </a:p>
        </p:txBody>
      </p:sp>
    </p:spTree>
    <p:extLst>
      <p:ext uri="{BB962C8B-B14F-4D97-AF65-F5344CB8AC3E}">
        <p14:creationId xmlns:p14="http://schemas.microsoft.com/office/powerpoint/2010/main" val="16357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ackground">
            <a:extLst>
              <a:ext uri="{FF2B5EF4-FFF2-40B4-BE49-F238E27FC236}">
                <a16:creationId xmlns:a16="http://schemas.microsoft.com/office/drawing/2014/main" id="{17F7650C-AFF4-4AD1-B07B-3161A376B226}"/>
              </a:ext>
            </a:extLst>
          </p:cNvPr>
          <p:cNvSpPr/>
          <p:nvPr/>
        </p:nvSpPr>
        <p:spPr>
          <a:xfrm>
            <a:off x="4161102" y="0"/>
            <a:ext cx="386979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7F1EB8-FE5A-4FE5-86CE-102D210A876E}"/>
              </a:ext>
            </a:extLst>
          </p:cNvPr>
          <p:cNvSpPr txBox="1"/>
          <p:nvPr/>
        </p:nvSpPr>
        <p:spPr>
          <a:xfrm>
            <a:off x="997923" y="433183"/>
            <a:ext cx="1904176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Game Background</a:t>
            </a:r>
          </a:p>
        </p:txBody>
      </p:sp>
    </p:spTree>
    <p:extLst>
      <p:ext uri="{BB962C8B-B14F-4D97-AF65-F5344CB8AC3E}">
        <p14:creationId xmlns:p14="http://schemas.microsoft.com/office/powerpoint/2010/main" val="90207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Midground">
            <a:extLst>
              <a:ext uri="{FF2B5EF4-FFF2-40B4-BE49-F238E27FC236}">
                <a16:creationId xmlns:a16="http://schemas.microsoft.com/office/drawing/2014/main" id="{49342880-BD3B-4E27-A9CB-D669E333BE79}"/>
              </a:ext>
            </a:extLst>
          </p:cNvPr>
          <p:cNvSpPr/>
          <p:nvPr/>
        </p:nvSpPr>
        <p:spPr>
          <a:xfrm flipH="1">
            <a:off x="4155307" y="0"/>
            <a:ext cx="2830592" cy="6858000"/>
          </a:xfrm>
          <a:prstGeom prst="parallelogram">
            <a:avLst>
              <a:gd name="adj" fmla="val 6881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E66DD1-604B-4947-99F2-CE5CF41D0577}"/>
              </a:ext>
            </a:extLst>
          </p:cNvPr>
          <p:cNvSpPr txBox="1"/>
          <p:nvPr/>
        </p:nvSpPr>
        <p:spPr>
          <a:xfrm>
            <a:off x="1316919" y="433183"/>
            <a:ext cx="1266180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MidGround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1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lowBuffer">
            <a:extLst>
              <a:ext uri="{FF2B5EF4-FFF2-40B4-BE49-F238E27FC236}">
                <a16:creationId xmlns:a16="http://schemas.microsoft.com/office/drawing/2014/main" id="{1A3B0D0C-54C4-4CEA-A85A-5FF4BECC63A1}"/>
              </a:ext>
            </a:extLst>
          </p:cNvPr>
          <p:cNvGrpSpPr/>
          <p:nvPr/>
        </p:nvGrpSpPr>
        <p:grpSpPr>
          <a:xfrm>
            <a:off x="5254305" y="2516527"/>
            <a:ext cx="2193928" cy="3370076"/>
            <a:chOff x="5254305" y="2516527"/>
            <a:chExt cx="2193928" cy="3370076"/>
          </a:xfrm>
        </p:grpSpPr>
        <p:grpSp>
          <p:nvGrpSpPr>
            <p:cNvPr id="58" name="FireBuffGlow">
              <a:extLst>
                <a:ext uri="{FF2B5EF4-FFF2-40B4-BE49-F238E27FC236}">
                  <a16:creationId xmlns:a16="http://schemas.microsoft.com/office/drawing/2014/main" id="{75BB5C47-ED38-41DB-BFE4-C7E4359F6F77}"/>
                </a:ext>
              </a:extLst>
            </p:cNvPr>
            <p:cNvGrpSpPr/>
            <p:nvPr/>
          </p:nvGrpSpPr>
          <p:grpSpPr>
            <a:xfrm>
              <a:off x="6094871" y="4542179"/>
              <a:ext cx="1353362" cy="1344424"/>
              <a:chOff x="6096000" y="4542179"/>
              <a:chExt cx="1353362" cy="1344424"/>
            </a:xfrm>
            <a:effectLst>
              <a:outerShdw blurRad="50800" dist="50800" dir="5400000" algn="ctr" rotWithShape="0">
                <a:schemeClr val="accent2"/>
              </a:outerShdw>
            </a:effectLst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10EC59-A660-45E1-A99C-6186DC423A37}"/>
                  </a:ext>
                </a:extLst>
              </p:cNvPr>
              <p:cNvSpPr/>
              <p:nvPr/>
            </p:nvSpPr>
            <p:spPr>
              <a:xfrm>
                <a:off x="6675647" y="4542179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79FADD7-FA8C-472B-809F-4E92C8E4908B}"/>
                  </a:ext>
                </a:extLst>
              </p:cNvPr>
              <p:cNvSpPr/>
              <p:nvPr/>
            </p:nvSpPr>
            <p:spPr>
              <a:xfrm>
                <a:off x="6096000" y="511927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B8724C-86DB-49DA-964A-E59BE1E3B73F}"/>
                  </a:ext>
                </a:extLst>
              </p:cNvPr>
              <p:cNvSpPr/>
              <p:nvPr/>
            </p:nvSpPr>
            <p:spPr>
              <a:xfrm>
                <a:off x="6675647" y="569764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97055AF-19CE-47E3-8809-1306669318EB}"/>
                  </a:ext>
                </a:extLst>
              </p:cNvPr>
              <p:cNvSpPr/>
              <p:nvPr/>
            </p:nvSpPr>
            <p:spPr>
              <a:xfrm>
                <a:off x="7260402" y="5119273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7A29921-6E20-4D6E-BF88-74CFDC66F40E}"/>
                  </a:ext>
                </a:extLst>
              </p:cNvPr>
              <p:cNvSpPr/>
              <p:nvPr/>
            </p:nvSpPr>
            <p:spPr>
              <a:xfrm rot="2700000">
                <a:off x="7084914" y="4709587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668E1B-56F4-4DEF-AC13-290C96DCF55D}"/>
                  </a:ext>
                </a:extLst>
              </p:cNvPr>
              <p:cNvSpPr/>
              <p:nvPr/>
            </p:nvSpPr>
            <p:spPr>
              <a:xfrm rot="2700000">
                <a:off x="6266974" y="4707782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2E42F43-8BCD-4D7A-B765-88A70313E280}"/>
                  </a:ext>
                </a:extLst>
              </p:cNvPr>
              <p:cNvSpPr/>
              <p:nvPr/>
            </p:nvSpPr>
            <p:spPr>
              <a:xfrm rot="2700000">
                <a:off x="6267877" y="5526624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B64C8A-03A4-4F3F-BEF0-EAF94496AFF2}"/>
                  </a:ext>
                </a:extLst>
              </p:cNvPr>
              <p:cNvSpPr/>
              <p:nvPr/>
            </p:nvSpPr>
            <p:spPr>
              <a:xfrm rot="2700000">
                <a:off x="7090331" y="5531138"/>
                <a:ext cx="188960" cy="1889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EnemyShots">
              <a:extLst>
                <a:ext uri="{FF2B5EF4-FFF2-40B4-BE49-F238E27FC236}">
                  <a16:creationId xmlns:a16="http://schemas.microsoft.com/office/drawing/2014/main" id="{05BFB434-43E3-4012-8518-1F16C8A493EC}"/>
                </a:ext>
              </a:extLst>
            </p:cNvPr>
            <p:cNvGrpSpPr/>
            <p:nvPr/>
          </p:nvGrpSpPr>
          <p:grpSpPr>
            <a:xfrm>
              <a:off x="5254305" y="2516527"/>
              <a:ext cx="734087" cy="401764"/>
              <a:chOff x="5254305" y="2516527"/>
              <a:chExt cx="734087" cy="401764"/>
            </a:xfrm>
          </p:grpSpPr>
          <p:sp>
            <p:nvSpPr>
              <p:cNvPr id="42" name="Shot2">
                <a:extLst>
                  <a:ext uri="{FF2B5EF4-FFF2-40B4-BE49-F238E27FC236}">
                    <a16:creationId xmlns:a16="http://schemas.microsoft.com/office/drawing/2014/main" id="{F9D9EABD-9BA9-465E-AAA3-AE6D60243143}"/>
                  </a:ext>
                </a:extLst>
              </p:cNvPr>
              <p:cNvSpPr/>
              <p:nvPr/>
            </p:nvSpPr>
            <p:spPr>
              <a:xfrm rot="9042892">
                <a:off x="5254305" y="2516527"/>
                <a:ext cx="119114" cy="315378"/>
              </a:xfrm>
              <a:prstGeom prst="triangle">
                <a:avLst/>
              </a:prstGeom>
              <a:ln>
                <a:noFill/>
              </a:ln>
              <a:effectLst>
                <a:glow rad="63500"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Shot1">
                <a:extLst>
                  <a:ext uri="{FF2B5EF4-FFF2-40B4-BE49-F238E27FC236}">
                    <a16:creationId xmlns:a16="http://schemas.microsoft.com/office/drawing/2014/main" id="{495D3DFC-EA87-4429-94F2-9D24015C9F0D}"/>
                  </a:ext>
                </a:extLst>
              </p:cNvPr>
              <p:cNvSpPr/>
              <p:nvPr/>
            </p:nvSpPr>
            <p:spPr>
              <a:xfrm rot="9042892">
                <a:off x="5869278" y="2602913"/>
                <a:ext cx="119114" cy="315378"/>
              </a:xfrm>
              <a:prstGeom prst="triangle">
                <a:avLst/>
              </a:prstGeom>
              <a:ln>
                <a:noFill/>
              </a:ln>
              <a:effectLst>
                <a:glow rad="63500"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47BB5D5-BA3D-4798-B627-557A756D137E}"/>
              </a:ext>
            </a:extLst>
          </p:cNvPr>
          <p:cNvSpPr txBox="1"/>
          <p:nvPr/>
        </p:nvSpPr>
        <p:spPr>
          <a:xfrm>
            <a:off x="917228" y="433183"/>
            <a:ext cx="2065565" cy="92333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Glow Buffer</a:t>
            </a:r>
          </a:p>
          <a:p>
            <a:pPr algn="ctr"/>
            <a:r>
              <a:rPr lang="en-US" dirty="0"/>
              <a:t>(Can be before</a:t>
            </a:r>
          </a:p>
          <a:p>
            <a:pPr algn="ctr"/>
            <a:r>
              <a:rPr lang="en-US" dirty="0"/>
              <a:t>or after foreground)</a:t>
            </a:r>
          </a:p>
        </p:txBody>
      </p:sp>
    </p:spTree>
    <p:extLst>
      <p:ext uri="{BB962C8B-B14F-4D97-AF65-F5344CB8AC3E}">
        <p14:creationId xmlns:p14="http://schemas.microsoft.com/office/powerpoint/2010/main" val="98957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lass">
            <a:extLst>
              <a:ext uri="{FF2B5EF4-FFF2-40B4-BE49-F238E27FC236}">
                <a16:creationId xmlns:a16="http://schemas.microsoft.com/office/drawing/2014/main" id="{0B042059-CC1F-4E7D-BD91-798838DE4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86EC">
              <a:alpha val="49804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Foreground">
            <a:extLst>
              <a:ext uri="{FF2B5EF4-FFF2-40B4-BE49-F238E27FC236}">
                <a16:creationId xmlns:a16="http://schemas.microsoft.com/office/drawing/2014/main" id="{7D7BFDCF-00CD-49BA-BE7B-A095A13C74B5}"/>
              </a:ext>
            </a:extLst>
          </p:cNvPr>
          <p:cNvGrpSpPr/>
          <p:nvPr/>
        </p:nvGrpSpPr>
        <p:grpSpPr>
          <a:xfrm>
            <a:off x="4681467" y="1561096"/>
            <a:ext cx="2766766" cy="4325507"/>
            <a:chOff x="4681467" y="1561096"/>
            <a:chExt cx="2766766" cy="4325507"/>
          </a:xfrm>
        </p:grpSpPr>
        <p:grpSp>
          <p:nvGrpSpPr>
            <p:cNvPr id="12" name="Player">
              <a:extLst>
                <a:ext uri="{FF2B5EF4-FFF2-40B4-BE49-F238E27FC236}">
                  <a16:creationId xmlns:a16="http://schemas.microsoft.com/office/drawing/2014/main" id="{293C33E7-604C-4526-AB66-38F1FD0AF22D}"/>
                </a:ext>
              </a:extLst>
            </p:cNvPr>
            <p:cNvGrpSpPr/>
            <p:nvPr/>
          </p:nvGrpSpPr>
          <p:grpSpPr>
            <a:xfrm rot="20712537">
              <a:off x="6406022" y="4995427"/>
              <a:ext cx="674127" cy="436651"/>
              <a:chOff x="4810760" y="2712720"/>
              <a:chExt cx="1341120" cy="8686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B4D353F-068B-47A3-82E9-BA5565AC259E}"/>
                  </a:ext>
                </a:extLst>
              </p:cNvPr>
              <p:cNvSpPr/>
              <p:nvPr/>
            </p:nvSpPr>
            <p:spPr>
              <a:xfrm>
                <a:off x="4810760" y="2854960"/>
                <a:ext cx="1341120" cy="6197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4743637-9830-4E80-A520-E8453A814C94}"/>
                  </a:ext>
                </a:extLst>
              </p:cNvPr>
              <p:cNvSpPr/>
              <p:nvPr/>
            </p:nvSpPr>
            <p:spPr>
              <a:xfrm>
                <a:off x="5090160" y="2712720"/>
                <a:ext cx="868680" cy="8686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Dragon">
              <a:extLst>
                <a:ext uri="{FF2B5EF4-FFF2-40B4-BE49-F238E27FC236}">
                  <a16:creationId xmlns:a16="http://schemas.microsoft.com/office/drawing/2014/main" id="{175D8BBC-A828-4A66-A3D8-DE7C7388CFA7}"/>
                </a:ext>
              </a:extLst>
            </p:cNvPr>
            <p:cNvGrpSpPr/>
            <p:nvPr/>
          </p:nvGrpSpPr>
          <p:grpSpPr>
            <a:xfrm>
              <a:off x="4681467" y="1561096"/>
              <a:ext cx="1075659" cy="755520"/>
              <a:chOff x="4681467" y="1561096"/>
              <a:chExt cx="1075659" cy="75552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59D1527-1144-465D-801E-550A194DDCAC}"/>
                  </a:ext>
                </a:extLst>
              </p:cNvPr>
              <p:cNvSpPr/>
              <p:nvPr/>
            </p:nvSpPr>
            <p:spPr>
              <a:xfrm rot="20712537">
                <a:off x="4681467" y="1780984"/>
                <a:ext cx="1075659" cy="33457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EF1DDC-E7CC-4C48-864B-1F9B7A822F5A}"/>
                  </a:ext>
                </a:extLst>
              </p:cNvPr>
              <p:cNvSpPr/>
              <p:nvPr/>
            </p:nvSpPr>
            <p:spPr>
              <a:xfrm rot="20712537">
                <a:off x="4816547" y="1847663"/>
                <a:ext cx="468953" cy="46895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D78038C-7A59-4B9B-9E7B-6DD53CABE05D}"/>
                  </a:ext>
                </a:extLst>
              </p:cNvPr>
              <p:cNvSpPr/>
              <p:nvPr/>
            </p:nvSpPr>
            <p:spPr>
              <a:xfrm rot="20712537">
                <a:off x="5222229" y="1561096"/>
                <a:ext cx="468953" cy="46895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EnemyShotsNoGlow">
              <a:extLst>
                <a:ext uri="{FF2B5EF4-FFF2-40B4-BE49-F238E27FC236}">
                  <a16:creationId xmlns:a16="http://schemas.microsoft.com/office/drawing/2014/main" id="{E36FD228-2171-4D25-B569-D83181E9D4B0}"/>
                </a:ext>
              </a:extLst>
            </p:cNvPr>
            <p:cNvGrpSpPr/>
            <p:nvPr/>
          </p:nvGrpSpPr>
          <p:grpSpPr>
            <a:xfrm>
              <a:off x="5254306" y="2524037"/>
              <a:ext cx="729574" cy="394254"/>
              <a:chOff x="5254306" y="2524037"/>
              <a:chExt cx="729574" cy="394254"/>
            </a:xfrm>
          </p:grpSpPr>
          <p:sp>
            <p:nvSpPr>
              <p:cNvPr id="54" name="Shot1NoGlow">
                <a:extLst>
                  <a:ext uri="{FF2B5EF4-FFF2-40B4-BE49-F238E27FC236}">
                    <a16:creationId xmlns:a16="http://schemas.microsoft.com/office/drawing/2014/main" id="{74A6B38E-BC74-4707-B047-F1E321B8071A}"/>
                  </a:ext>
                </a:extLst>
              </p:cNvPr>
              <p:cNvSpPr/>
              <p:nvPr/>
            </p:nvSpPr>
            <p:spPr>
              <a:xfrm rot="9042892">
                <a:off x="5864766" y="2602913"/>
                <a:ext cx="119114" cy="315378"/>
              </a:xfrm>
              <a:prstGeom prst="triangle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Shot2NoGlow">
                <a:extLst>
                  <a:ext uri="{FF2B5EF4-FFF2-40B4-BE49-F238E27FC236}">
                    <a16:creationId xmlns:a16="http://schemas.microsoft.com/office/drawing/2014/main" id="{824C62E7-BF72-4C13-A6AE-4E722A4998F0}"/>
                  </a:ext>
                </a:extLst>
              </p:cNvPr>
              <p:cNvSpPr/>
              <p:nvPr/>
            </p:nvSpPr>
            <p:spPr>
              <a:xfrm rot="9042892">
                <a:off x="5254306" y="2524037"/>
                <a:ext cx="119114" cy="315378"/>
              </a:xfrm>
              <a:prstGeom prst="triangle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FireBuffNoGlow">
              <a:extLst>
                <a:ext uri="{FF2B5EF4-FFF2-40B4-BE49-F238E27FC236}">
                  <a16:creationId xmlns:a16="http://schemas.microsoft.com/office/drawing/2014/main" id="{16D1E859-642C-456F-ACCD-E1FF2EC5CC1D}"/>
                </a:ext>
              </a:extLst>
            </p:cNvPr>
            <p:cNvGrpSpPr/>
            <p:nvPr/>
          </p:nvGrpSpPr>
          <p:grpSpPr>
            <a:xfrm>
              <a:off x="6094871" y="4542179"/>
              <a:ext cx="1353362" cy="1344424"/>
              <a:chOff x="6096000" y="4542179"/>
              <a:chExt cx="1353362" cy="134442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510D2CC-3B79-45FE-99F0-44899AB6FAC1}"/>
                  </a:ext>
                </a:extLst>
              </p:cNvPr>
              <p:cNvSpPr/>
              <p:nvPr/>
            </p:nvSpPr>
            <p:spPr>
              <a:xfrm>
                <a:off x="6675647" y="4542179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2DF6412-516A-44BD-ADF7-F0548E3F3D3D}"/>
                  </a:ext>
                </a:extLst>
              </p:cNvPr>
              <p:cNvSpPr/>
              <p:nvPr/>
            </p:nvSpPr>
            <p:spPr>
              <a:xfrm>
                <a:off x="6096000" y="511927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ACE0CC8-8C2A-41AE-8D75-92CA1967DD00}"/>
                  </a:ext>
                </a:extLst>
              </p:cNvPr>
              <p:cNvSpPr/>
              <p:nvPr/>
            </p:nvSpPr>
            <p:spPr>
              <a:xfrm>
                <a:off x="6675647" y="569764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32B104E-5AB5-4440-BA66-7F7167B2BA36}"/>
                  </a:ext>
                </a:extLst>
              </p:cNvPr>
              <p:cNvSpPr/>
              <p:nvPr/>
            </p:nvSpPr>
            <p:spPr>
              <a:xfrm>
                <a:off x="7260402" y="5119273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98A7FC8-B922-4914-8437-3CCC2537C7A6}"/>
                  </a:ext>
                </a:extLst>
              </p:cNvPr>
              <p:cNvSpPr/>
              <p:nvPr/>
            </p:nvSpPr>
            <p:spPr>
              <a:xfrm rot="2700000">
                <a:off x="7084914" y="4709587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E288E8D-BD8A-471B-8073-BE696123A3AF}"/>
                  </a:ext>
                </a:extLst>
              </p:cNvPr>
              <p:cNvSpPr/>
              <p:nvPr/>
            </p:nvSpPr>
            <p:spPr>
              <a:xfrm rot="2700000">
                <a:off x="6266974" y="4707782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842CD0C-97B7-4286-AAE5-50C0C55C0FE9}"/>
                  </a:ext>
                </a:extLst>
              </p:cNvPr>
              <p:cNvSpPr/>
              <p:nvPr/>
            </p:nvSpPr>
            <p:spPr>
              <a:xfrm rot="2700000">
                <a:off x="6267877" y="5526624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436BA1D-4E34-4B63-847D-EBE9D69CF561}"/>
                  </a:ext>
                </a:extLst>
              </p:cNvPr>
              <p:cNvSpPr/>
              <p:nvPr/>
            </p:nvSpPr>
            <p:spPr>
              <a:xfrm rot="2700000">
                <a:off x="7090331" y="5531138"/>
                <a:ext cx="188960" cy="18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F570942-48FD-4A66-B8FF-A077EA423781}"/>
              </a:ext>
            </a:extLst>
          </p:cNvPr>
          <p:cNvSpPr txBox="1"/>
          <p:nvPr/>
        </p:nvSpPr>
        <p:spPr>
          <a:xfrm>
            <a:off x="1312783" y="433183"/>
            <a:ext cx="1274452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Foreground</a:t>
            </a:r>
          </a:p>
        </p:txBody>
      </p:sp>
    </p:spTree>
    <p:extLst>
      <p:ext uri="{BB962C8B-B14F-4D97-AF65-F5344CB8AC3E}">
        <p14:creationId xmlns:p14="http://schemas.microsoft.com/office/powerpoint/2010/main" val="36894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WorldScreen">
            <a:extLst>
              <a:ext uri="{FF2B5EF4-FFF2-40B4-BE49-F238E27FC236}">
                <a16:creationId xmlns:a16="http://schemas.microsoft.com/office/drawing/2014/main" id="{EA719EB8-8AB6-4475-828F-2555B5DABDC4}"/>
              </a:ext>
            </a:extLst>
          </p:cNvPr>
          <p:cNvGrpSpPr/>
          <p:nvPr/>
        </p:nvGrpSpPr>
        <p:grpSpPr>
          <a:xfrm>
            <a:off x="4536548" y="2310595"/>
            <a:ext cx="2548059" cy="3365898"/>
            <a:chOff x="4536548" y="2310595"/>
            <a:chExt cx="2548059" cy="3365898"/>
          </a:xfrm>
        </p:grpSpPr>
        <p:grpSp>
          <p:nvGrpSpPr>
            <p:cNvPr id="51" name="HealthBar">
              <a:extLst>
                <a:ext uri="{FF2B5EF4-FFF2-40B4-BE49-F238E27FC236}">
                  <a16:creationId xmlns:a16="http://schemas.microsoft.com/office/drawing/2014/main" id="{62A99AE8-4686-4449-BE69-679F0B5D23F9}"/>
                </a:ext>
              </a:extLst>
            </p:cNvPr>
            <p:cNvGrpSpPr/>
            <p:nvPr/>
          </p:nvGrpSpPr>
          <p:grpSpPr>
            <a:xfrm>
              <a:off x="6513860" y="4843784"/>
              <a:ext cx="511554" cy="89082"/>
              <a:chOff x="6513860" y="4843784"/>
              <a:chExt cx="511554" cy="89082"/>
            </a:xfrm>
          </p:grpSpPr>
          <p:sp>
            <p:nvSpPr>
              <p:cNvPr id="24" name="PlayerHealthBar">
                <a:extLst>
                  <a:ext uri="{FF2B5EF4-FFF2-40B4-BE49-F238E27FC236}">
                    <a16:creationId xmlns:a16="http://schemas.microsoft.com/office/drawing/2014/main" id="{56709B3C-F236-4CB9-AFD9-63AC1EC66156}"/>
                  </a:ext>
                </a:extLst>
              </p:cNvPr>
              <p:cNvSpPr/>
              <p:nvPr/>
            </p:nvSpPr>
            <p:spPr>
              <a:xfrm>
                <a:off x="6515433" y="4843784"/>
                <a:ext cx="509981" cy="8908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layerHealth">
                <a:extLst>
                  <a:ext uri="{FF2B5EF4-FFF2-40B4-BE49-F238E27FC236}">
                    <a16:creationId xmlns:a16="http://schemas.microsoft.com/office/drawing/2014/main" id="{9F435B32-0E7D-4993-AD62-A05376F525B4}"/>
                  </a:ext>
                </a:extLst>
              </p:cNvPr>
              <p:cNvSpPr/>
              <p:nvPr/>
            </p:nvSpPr>
            <p:spPr>
              <a:xfrm>
                <a:off x="6513860" y="4843784"/>
                <a:ext cx="322659" cy="8908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PlayerName">
              <a:extLst>
                <a:ext uri="{FF2B5EF4-FFF2-40B4-BE49-F238E27FC236}">
                  <a16:creationId xmlns:a16="http://schemas.microsoft.com/office/drawing/2014/main" id="{422B9241-1A0C-4C71-A3EC-C9D7B73E7ED6}"/>
                </a:ext>
              </a:extLst>
            </p:cNvPr>
            <p:cNvSpPr txBox="1"/>
            <p:nvPr/>
          </p:nvSpPr>
          <p:spPr>
            <a:xfrm>
              <a:off x="6399804" y="5430272"/>
              <a:ext cx="684803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Billy Bob</a:t>
              </a:r>
            </a:p>
          </p:txBody>
        </p:sp>
        <p:sp>
          <p:nvSpPr>
            <p:cNvPr id="37" name="EnemyName">
              <a:extLst>
                <a:ext uri="{FF2B5EF4-FFF2-40B4-BE49-F238E27FC236}">
                  <a16:creationId xmlns:a16="http://schemas.microsoft.com/office/drawing/2014/main" id="{4AC348E6-A36D-4CC7-B1E4-4638D8AF3038}"/>
                </a:ext>
              </a:extLst>
            </p:cNvPr>
            <p:cNvSpPr txBox="1"/>
            <p:nvPr/>
          </p:nvSpPr>
          <p:spPr>
            <a:xfrm>
              <a:off x="4536548" y="2310595"/>
              <a:ext cx="1491114" cy="253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Two-headed Ice Dragon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F2C9FC6-921B-4833-99E1-686BDB8D3776}"/>
              </a:ext>
            </a:extLst>
          </p:cNvPr>
          <p:cNvSpPr txBox="1"/>
          <p:nvPr/>
        </p:nvSpPr>
        <p:spPr>
          <a:xfrm>
            <a:off x="742596" y="433183"/>
            <a:ext cx="2414828" cy="646331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Model-Space/</a:t>
            </a:r>
          </a:p>
          <a:p>
            <a:pPr algn="ctr"/>
            <a:r>
              <a:rPr lang="en-US" dirty="0"/>
              <a:t>Screen-Space Transition</a:t>
            </a:r>
          </a:p>
        </p:txBody>
      </p:sp>
    </p:spTree>
    <p:extLst>
      <p:ext uri="{BB962C8B-B14F-4D97-AF65-F5344CB8AC3E}">
        <p14:creationId xmlns:p14="http://schemas.microsoft.com/office/powerpoint/2010/main" val="22848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creenSpace">
            <a:extLst>
              <a:ext uri="{FF2B5EF4-FFF2-40B4-BE49-F238E27FC236}">
                <a16:creationId xmlns:a16="http://schemas.microsoft.com/office/drawing/2014/main" id="{138A1869-9AD6-4218-BD3E-E5CB6734D0E2}"/>
              </a:ext>
            </a:extLst>
          </p:cNvPr>
          <p:cNvGrpSpPr/>
          <p:nvPr/>
        </p:nvGrpSpPr>
        <p:grpSpPr>
          <a:xfrm>
            <a:off x="4134444" y="66448"/>
            <a:ext cx="3728446" cy="6597423"/>
            <a:chOff x="4134444" y="66448"/>
            <a:chExt cx="3728446" cy="65974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4C8607-5A46-4C87-8F55-1419481EC72D}"/>
                </a:ext>
              </a:extLst>
            </p:cNvPr>
            <p:cNvSpPr txBox="1"/>
            <p:nvPr/>
          </p:nvSpPr>
          <p:spPr>
            <a:xfrm>
              <a:off x="5511322" y="6294539"/>
              <a:ext cx="953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23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F25211-18ED-432D-88FD-575473AFE333}"/>
                </a:ext>
              </a:extLst>
            </p:cNvPr>
            <p:cNvSpPr txBox="1"/>
            <p:nvPr/>
          </p:nvSpPr>
          <p:spPr>
            <a:xfrm>
              <a:off x="7466628" y="81872"/>
              <a:ext cx="39626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||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0B9FB5-C5C4-4CE6-8380-1AE453EDB949}"/>
                </a:ext>
              </a:extLst>
            </p:cNvPr>
            <p:cNvSpPr txBox="1"/>
            <p:nvPr/>
          </p:nvSpPr>
          <p:spPr>
            <a:xfrm>
              <a:off x="4134444" y="66448"/>
              <a:ext cx="1167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Score: 345</a:t>
              </a:r>
            </a:p>
          </p:txBody>
        </p:sp>
        <p:grpSp>
          <p:nvGrpSpPr>
            <p:cNvPr id="48" name="EnemyHealthBar">
              <a:extLst>
                <a:ext uri="{FF2B5EF4-FFF2-40B4-BE49-F238E27FC236}">
                  <a16:creationId xmlns:a16="http://schemas.microsoft.com/office/drawing/2014/main" id="{7B47F899-60F0-4A8E-9EF9-2E63AD602D83}"/>
                </a:ext>
              </a:extLst>
            </p:cNvPr>
            <p:cNvGrpSpPr/>
            <p:nvPr/>
          </p:nvGrpSpPr>
          <p:grpSpPr>
            <a:xfrm>
              <a:off x="4811380" y="635846"/>
              <a:ext cx="2501629" cy="333339"/>
              <a:chOff x="4828812" y="194129"/>
              <a:chExt cx="2501629" cy="47135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4D1F54F-F564-4933-A065-EA2751BD80FC}"/>
                  </a:ext>
                </a:extLst>
              </p:cNvPr>
              <p:cNvSpPr/>
              <p:nvPr/>
            </p:nvSpPr>
            <p:spPr>
              <a:xfrm>
                <a:off x="4828813" y="194129"/>
                <a:ext cx="2501628" cy="4713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3D2450E-A7D5-4D6B-8B7A-610CD6F187FD}"/>
                  </a:ext>
                </a:extLst>
              </p:cNvPr>
              <p:cNvSpPr/>
              <p:nvPr/>
            </p:nvSpPr>
            <p:spPr>
              <a:xfrm>
                <a:off x="4828812" y="194129"/>
                <a:ext cx="1729880" cy="47135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EB7CE01-E40E-45C9-BA07-1E70D0F648F4}"/>
              </a:ext>
            </a:extLst>
          </p:cNvPr>
          <p:cNvSpPr txBox="1"/>
          <p:nvPr/>
        </p:nvSpPr>
        <p:spPr>
          <a:xfrm>
            <a:off x="1238821" y="433183"/>
            <a:ext cx="1422377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Screen Space</a:t>
            </a:r>
          </a:p>
        </p:txBody>
      </p:sp>
    </p:spTree>
    <p:extLst>
      <p:ext uri="{BB962C8B-B14F-4D97-AF65-F5344CB8AC3E}">
        <p14:creationId xmlns:p14="http://schemas.microsoft.com/office/powerpoint/2010/main" val="232223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106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Layers in a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11</cp:revision>
  <dcterms:created xsi:type="dcterms:W3CDTF">2020-12-23T17:12:25Z</dcterms:created>
  <dcterms:modified xsi:type="dcterms:W3CDTF">2021-01-13T19:10:55Z</dcterms:modified>
</cp:coreProperties>
</file>