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7" r:id="rId13"/>
    <p:sldId id="272" r:id="rId14"/>
    <p:sldId id="271" r:id="rId15"/>
    <p:sldId id="270" r:id="rId16"/>
    <p:sldId id="269" r:id="rId17"/>
    <p:sldId id="268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AD2E06-6C24-44C8-A383-ED2B81E83D00}">
          <p14:sldIdLst>
            <p14:sldId id="256"/>
            <p14:sldId id="274"/>
            <p14:sldId id="257"/>
            <p14:sldId id="263"/>
          </p14:sldIdLst>
        </p14:section>
        <p14:section name="CameraMovement" id="{E9B7C5D5-3573-4021-895B-E54CC26BB260}">
          <p14:sldIdLst>
            <p14:sldId id="258"/>
            <p14:sldId id="259"/>
            <p14:sldId id="260"/>
            <p14:sldId id="261"/>
            <p14:sldId id="262"/>
          </p14:sldIdLst>
        </p14:section>
        <p14:section name="Review" id="{A83B45EE-E17D-45BD-B078-DC906EAE140D}">
          <p14:sldIdLst>
            <p14:sldId id="264"/>
            <p14:sldId id="266"/>
            <p14:sldId id="267"/>
            <p14:sldId id="272"/>
            <p14:sldId id="271"/>
            <p14:sldId id="270"/>
            <p14:sldId id="269"/>
            <p14:sldId id="268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54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E131-4153-4B1D-B611-90C387FBA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629B6-75F3-4F1C-8D2E-E7B8FE744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4B8D0-BB63-4E81-B29F-BBB7C46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E4BA-4C4A-4294-8F8B-C96DFEAD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320D-BA01-499B-A123-A5767203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7B9-8F54-49DB-8A55-858BD20A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2AABC-01FC-4149-9A04-1DB13927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315-50B6-4F6F-A430-92F8442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EFD5-0D3C-44AD-8A40-FC6381C8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2508-43AB-45D3-8A68-5EA2FE0D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2BAE8-E7B6-4D3E-951F-B691E67C4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913C4-A1DD-46A6-A68F-74BF3618F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1D48-A3A1-4DDC-ACC8-A9A17B8E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0609-B97E-42B1-9518-00A7CE11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5A25-8E12-411C-95BC-829C8059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2189-419C-448E-8C5A-D1ECC50F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66A9-881A-4C4F-B3DD-FD968EB7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9EA9-233A-4786-893C-75F5E924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C23A-E6CA-49F4-AE86-2324CD54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3178-2191-489E-AC3D-17FFAB37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C588-B259-40EE-83DB-982F1D7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C331-6560-45A0-AE15-D4095315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2825-AC43-4CA1-8F46-86D37EB6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D0F-86D7-4444-A72D-69A579BE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4EDD-E93F-415D-891B-E02A065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D9FD-4DBC-4CB5-9220-06AE5695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73DF-E50E-4C6A-B07B-9AC2A34A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CA161-C5C5-4805-A0A1-9C954C2B1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99452-3784-473F-A139-63344804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BAE13-D854-4E67-8275-D54AD1DE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7AFB-12AD-4E3D-8398-3CF56211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D850-DB09-4DC4-A3B5-E0E27CB1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614AA-5261-4506-ACD1-F99B039C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C8DD-F8B4-452C-8AF4-39ADB2DD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CA867-CAD7-40F0-B559-8ED36DD3F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F1F34-B0E9-4882-AAF5-5D41A37CE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8B468-B973-478D-852B-839FD8B0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15296-90BF-4C70-A140-81F3DDA9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7D480-00D4-40FA-ABDA-CEF7D6D8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32B6-BBFF-459B-B559-A1C65C06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89B1B-C35E-4614-B341-83D695F5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A296C-B42E-43FF-8090-3DAA92B5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11026-1F6B-400E-B5D3-7A41792B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A0782-B485-4FEB-B0BB-D3C9197A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DD0EC-4956-4946-88B7-86135DC6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520F-AB21-4C2D-B954-4081A7C4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7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E713-54B6-4A89-B515-8259ADB4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4784-86E5-4F29-9431-AF898B52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1E68A-F760-4B4F-8898-22283FC7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F55D9-F9F5-4961-ACFA-2E32C0E8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1F42-D2C5-43A8-A963-9F1FBF8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F80B8-DB9C-4013-A019-2A873AA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23CB-B0F4-4062-953D-5A5D4F3E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46AA-0E94-4B49-AD78-15896CF39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F16B-9318-4ECA-82C7-ADE9CA04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3732-64B3-4F68-9FDA-F65204C7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0DDF-2475-419D-8968-BD790C1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E70A8-5EDF-48FB-B014-7AEBB900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82357-FAFB-46BE-B7BE-61A8D453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EBEF2-F305-4FA9-AE14-48416176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82A2-C66A-4D1E-8025-77CFB07A7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723C-BECA-4FBF-BBFA-4FF96FA9E87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24F8-E070-493D-8760-2634C2258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F6BD-C1D7-4311-B4AC-2AF67ED58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8379-1941-4A80-9711-FE8AC0D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136-DB85-4507-9A56-1BECF3CF5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Funny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9738E-8AE5-412A-AEED-C3CF122C2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8AE67B0-1EA4-40B0-8CB3-387B6B84B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99"/>
          <a:stretch/>
        </p:blipFill>
        <p:spPr>
          <a:xfrm>
            <a:off x="10810452" y="716025"/>
            <a:ext cx="1266221" cy="565757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60608EF-CD8D-4873-98A9-2B822F291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46"/>
          <a:stretch/>
        </p:blipFill>
        <p:spPr>
          <a:xfrm>
            <a:off x="10804358" y="716025"/>
            <a:ext cx="1272316" cy="56575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D6A29F9-A220-4D67-B0EB-78DC57106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946"/>
          <a:stretch/>
        </p:blipFill>
        <p:spPr>
          <a:xfrm>
            <a:off x="10804358" y="716025"/>
            <a:ext cx="1272316" cy="56575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AA17117-05A1-47AC-AA3C-073D8A3B0C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988"/>
          <a:stretch/>
        </p:blipFill>
        <p:spPr>
          <a:xfrm>
            <a:off x="10804358" y="719073"/>
            <a:ext cx="1266220" cy="565148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9A34F8A-4D3B-41C0-A125-C19E9B9010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988"/>
          <a:stretch/>
        </p:blipFill>
        <p:spPr>
          <a:xfrm>
            <a:off x="10804358" y="276926"/>
            <a:ext cx="1266220" cy="61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5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8AE67B0-1EA4-40B0-8CB3-387B6B84B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99"/>
          <a:stretch/>
        </p:blipFill>
        <p:spPr>
          <a:xfrm>
            <a:off x="10810452" y="716025"/>
            <a:ext cx="1266221" cy="565757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60608EF-CD8D-4873-98A9-2B822F291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46"/>
          <a:stretch/>
        </p:blipFill>
        <p:spPr>
          <a:xfrm>
            <a:off x="10804358" y="716025"/>
            <a:ext cx="1272316" cy="56575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D6A29F9-A220-4D67-B0EB-78DC57106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946"/>
          <a:stretch/>
        </p:blipFill>
        <p:spPr>
          <a:xfrm>
            <a:off x="10804358" y="716025"/>
            <a:ext cx="1272316" cy="56575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AA17117-05A1-47AC-AA3C-073D8A3B0C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988"/>
          <a:stretch/>
        </p:blipFill>
        <p:spPr>
          <a:xfrm>
            <a:off x="10804358" y="719073"/>
            <a:ext cx="1266220" cy="565148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9A34F8A-4D3B-41C0-A125-C19E9B9010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988"/>
          <a:stretch/>
        </p:blipFill>
        <p:spPr>
          <a:xfrm>
            <a:off x="10798263" y="267930"/>
            <a:ext cx="1266220" cy="61026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D6F6BB-AC25-4CE1-82F9-ABEEC4693B74}"/>
              </a:ext>
            </a:extLst>
          </p:cNvPr>
          <p:cNvCxnSpPr/>
          <p:nvPr/>
        </p:nvCxnSpPr>
        <p:spPr>
          <a:xfrm>
            <a:off x="10804358" y="819150"/>
            <a:ext cx="0" cy="626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C1949F-7932-40CE-B154-14492B88DE24}"/>
              </a:ext>
            </a:extLst>
          </p:cNvPr>
          <p:cNvCxnSpPr/>
          <p:nvPr/>
        </p:nvCxnSpPr>
        <p:spPr>
          <a:xfrm>
            <a:off x="10847070" y="815340"/>
            <a:ext cx="0" cy="6000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5B156A-DDDB-475E-A961-EF30ADD40D87}"/>
              </a:ext>
            </a:extLst>
          </p:cNvPr>
          <p:cNvCxnSpPr/>
          <p:nvPr/>
        </p:nvCxnSpPr>
        <p:spPr>
          <a:xfrm>
            <a:off x="10894695" y="967740"/>
            <a:ext cx="0" cy="379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F1813E-278B-40F8-BA67-17F58EDCF837}"/>
              </a:ext>
            </a:extLst>
          </p:cNvPr>
          <p:cNvCxnSpPr>
            <a:cxnSpLocks/>
          </p:cNvCxnSpPr>
          <p:nvPr/>
        </p:nvCxnSpPr>
        <p:spPr>
          <a:xfrm>
            <a:off x="10938510" y="967740"/>
            <a:ext cx="0" cy="3562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A8D673-BFC8-4B33-BB2C-5D00427C619C}"/>
              </a:ext>
            </a:extLst>
          </p:cNvPr>
          <p:cNvCxnSpPr/>
          <p:nvPr/>
        </p:nvCxnSpPr>
        <p:spPr>
          <a:xfrm>
            <a:off x="11003280" y="1049655"/>
            <a:ext cx="0" cy="769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906B5D-3B4E-462A-8248-EF5B976A1046}"/>
              </a:ext>
            </a:extLst>
          </p:cNvPr>
          <p:cNvCxnSpPr/>
          <p:nvPr/>
        </p:nvCxnSpPr>
        <p:spPr>
          <a:xfrm>
            <a:off x="11054715" y="1038617"/>
            <a:ext cx="0" cy="769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4482D9-D673-4896-B0B3-C3493A1C3F4E}"/>
              </a:ext>
            </a:extLst>
          </p:cNvPr>
          <p:cNvCxnSpPr/>
          <p:nvPr/>
        </p:nvCxnSpPr>
        <p:spPr>
          <a:xfrm>
            <a:off x="11003280" y="1243965"/>
            <a:ext cx="0" cy="14407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0A2E53-0946-440F-90AD-F5AA90FECA02}"/>
              </a:ext>
            </a:extLst>
          </p:cNvPr>
          <p:cNvCxnSpPr>
            <a:cxnSpLocks/>
          </p:cNvCxnSpPr>
          <p:nvPr/>
        </p:nvCxnSpPr>
        <p:spPr>
          <a:xfrm>
            <a:off x="11054715" y="1220978"/>
            <a:ext cx="0" cy="1353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C22CD8-4F1A-4F6D-B5F7-825491E5BC8C}"/>
              </a:ext>
            </a:extLst>
          </p:cNvPr>
          <p:cNvCxnSpPr/>
          <p:nvPr/>
        </p:nvCxnSpPr>
        <p:spPr>
          <a:xfrm>
            <a:off x="10804358" y="1558290"/>
            <a:ext cx="0" cy="626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0E5D37-B184-4B83-A821-0E51A1E22C28}"/>
              </a:ext>
            </a:extLst>
          </p:cNvPr>
          <p:cNvCxnSpPr/>
          <p:nvPr/>
        </p:nvCxnSpPr>
        <p:spPr>
          <a:xfrm>
            <a:off x="10847070" y="1569720"/>
            <a:ext cx="0" cy="6000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D6550-528E-4C95-8892-773BE5EEEF3C}"/>
              </a:ext>
            </a:extLst>
          </p:cNvPr>
          <p:cNvCxnSpPr>
            <a:cxnSpLocks/>
          </p:cNvCxnSpPr>
          <p:nvPr/>
        </p:nvCxnSpPr>
        <p:spPr>
          <a:xfrm>
            <a:off x="10804358" y="2758440"/>
            <a:ext cx="0" cy="626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8EFC25-605C-4C21-965A-EFF3E29B7142}"/>
              </a:ext>
            </a:extLst>
          </p:cNvPr>
          <p:cNvCxnSpPr>
            <a:cxnSpLocks/>
          </p:cNvCxnSpPr>
          <p:nvPr/>
        </p:nvCxnSpPr>
        <p:spPr>
          <a:xfrm>
            <a:off x="10847070" y="2775585"/>
            <a:ext cx="0" cy="6019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3A0DEB-7469-4619-B74C-4C0712E0FA2C}"/>
              </a:ext>
            </a:extLst>
          </p:cNvPr>
          <p:cNvCxnSpPr/>
          <p:nvPr/>
        </p:nvCxnSpPr>
        <p:spPr>
          <a:xfrm>
            <a:off x="10807366" y="3775710"/>
            <a:ext cx="0" cy="626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3DC4AC-E08D-41D7-AF8E-D6C8B711F1D9}"/>
              </a:ext>
            </a:extLst>
          </p:cNvPr>
          <p:cNvCxnSpPr>
            <a:cxnSpLocks/>
          </p:cNvCxnSpPr>
          <p:nvPr/>
        </p:nvCxnSpPr>
        <p:spPr>
          <a:xfrm>
            <a:off x="10847070" y="3775710"/>
            <a:ext cx="0" cy="626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222413-4266-4AE4-8EC6-80E7ED45D44B}"/>
              </a:ext>
            </a:extLst>
          </p:cNvPr>
          <p:cNvCxnSpPr/>
          <p:nvPr/>
        </p:nvCxnSpPr>
        <p:spPr>
          <a:xfrm>
            <a:off x="10817693" y="4840605"/>
            <a:ext cx="0" cy="626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885191-0FDB-4214-9011-3FDC9CCE2CD9}"/>
              </a:ext>
            </a:extLst>
          </p:cNvPr>
          <p:cNvCxnSpPr/>
          <p:nvPr/>
        </p:nvCxnSpPr>
        <p:spPr>
          <a:xfrm>
            <a:off x="10860405" y="4859655"/>
            <a:ext cx="0" cy="6000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DB2BA1-540B-4FD5-BB0B-C1B61461A346}"/>
              </a:ext>
            </a:extLst>
          </p:cNvPr>
          <p:cNvCxnSpPr/>
          <p:nvPr/>
        </p:nvCxnSpPr>
        <p:spPr>
          <a:xfrm>
            <a:off x="10894695" y="1676400"/>
            <a:ext cx="0" cy="379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EF1EE2-EC57-4974-95AF-AD9C8F43CFD1}"/>
              </a:ext>
            </a:extLst>
          </p:cNvPr>
          <p:cNvCxnSpPr>
            <a:cxnSpLocks/>
          </p:cNvCxnSpPr>
          <p:nvPr/>
        </p:nvCxnSpPr>
        <p:spPr>
          <a:xfrm>
            <a:off x="10938510" y="1676400"/>
            <a:ext cx="0" cy="3562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5D0D14-C903-48A8-AB05-F01FC4C4DB9C}"/>
              </a:ext>
            </a:extLst>
          </p:cNvPr>
          <p:cNvCxnSpPr/>
          <p:nvPr/>
        </p:nvCxnSpPr>
        <p:spPr>
          <a:xfrm>
            <a:off x="10894695" y="2821305"/>
            <a:ext cx="0" cy="379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EA03B1-AE8D-4C2A-8C8D-672180ABF715}"/>
              </a:ext>
            </a:extLst>
          </p:cNvPr>
          <p:cNvCxnSpPr>
            <a:cxnSpLocks/>
          </p:cNvCxnSpPr>
          <p:nvPr/>
        </p:nvCxnSpPr>
        <p:spPr>
          <a:xfrm>
            <a:off x="10938510" y="2828925"/>
            <a:ext cx="0" cy="3562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7093F8-90CF-4EA4-A0D2-100748B00437}"/>
              </a:ext>
            </a:extLst>
          </p:cNvPr>
          <p:cNvCxnSpPr/>
          <p:nvPr/>
        </p:nvCxnSpPr>
        <p:spPr>
          <a:xfrm>
            <a:off x="10894695" y="3791902"/>
            <a:ext cx="0" cy="379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3C3A26-C824-428C-80A0-777588D93298}"/>
              </a:ext>
            </a:extLst>
          </p:cNvPr>
          <p:cNvCxnSpPr>
            <a:cxnSpLocks/>
          </p:cNvCxnSpPr>
          <p:nvPr/>
        </p:nvCxnSpPr>
        <p:spPr>
          <a:xfrm>
            <a:off x="10938510" y="3814762"/>
            <a:ext cx="0" cy="3562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E836C7-03BF-4114-A452-5C5E43924E19}"/>
              </a:ext>
            </a:extLst>
          </p:cNvPr>
          <p:cNvCxnSpPr>
            <a:cxnSpLocks/>
          </p:cNvCxnSpPr>
          <p:nvPr/>
        </p:nvCxnSpPr>
        <p:spPr>
          <a:xfrm>
            <a:off x="10894695" y="4803457"/>
            <a:ext cx="0" cy="3686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3D93FF-FDDE-459B-8AA2-F803E8D42F85}"/>
              </a:ext>
            </a:extLst>
          </p:cNvPr>
          <p:cNvCxnSpPr>
            <a:cxnSpLocks/>
          </p:cNvCxnSpPr>
          <p:nvPr/>
        </p:nvCxnSpPr>
        <p:spPr>
          <a:xfrm>
            <a:off x="10938510" y="4826317"/>
            <a:ext cx="0" cy="3562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8974BB0-9784-470C-B422-B2B9E4DE539E}"/>
              </a:ext>
            </a:extLst>
          </p:cNvPr>
          <p:cNvCxnSpPr>
            <a:cxnSpLocks/>
          </p:cNvCxnSpPr>
          <p:nvPr/>
        </p:nvCxnSpPr>
        <p:spPr>
          <a:xfrm>
            <a:off x="11003280" y="1715452"/>
            <a:ext cx="0" cy="942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EDA63C-B48D-43E6-A184-8E6A0E85C734}"/>
              </a:ext>
            </a:extLst>
          </p:cNvPr>
          <p:cNvCxnSpPr>
            <a:cxnSpLocks/>
          </p:cNvCxnSpPr>
          <p:nvPr/>
        </p:nvCxnSpPr>
        <p:spPr>
          <a:xfrm>
            <a:off x="11054715" y="1704414"/>
            <a:ext cx="0" cy="977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B0EA41-A19B-49D7-91A7-BB2BA37F8541}"/>
              </a:ext>
            </a:extLst>
          </p:cNvPr>
          <p:cNvCxnSpPr>
            <a:cxnSpLocks/>
          </p:cNvCxnSpPr>
          <p:nvPr/>
        </p:nvCxnSpPr>
        <p:spPr>
          <a:xfrm>
            <a:off x="11003280" y="2773288"/>
            <a:ext cx="0" cy="1165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7F8556-954B-4889-AD78-DDF581CF5BF4}"/>
              </a:ext>
            </a:extLst>
          </p:cNvPr>
          <p:cNvCxnSpPr>
            <a:cxnSpLocks/>
          </p:cNvCxnSpPr>
          <p:nvPr/>
        </p:nvCxnSpPr>
        <p:spPr>
          <a:xfrm>
            <a:off x="11054715" y="2780067"/>
            <a:ext cx="0" cy="1079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408600-0897-4119-A540-B79239AD64E2}"/>
              </a:ext>
            </a:extLst>
          </p:cNvPr>
          <p:cNvCxnSpPr>
            <a:cxnSpLocks/>
          </p:cNvCxnSpPr>
          <p:nvPr/>
        </p:nvCxnSpPr>
        <p:spPr>
          <a:xfrm>
            <a:off x="11003280" y="3669590"/>
            <a:ext cx="0" cy="136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A3EDE3-8014-4D5D-B2EF-E354180F3659}"/>
              </a:ext>
            </a:extLst>
          </p:cNvPr>
          <p:cNvCxnSpPr>
            <a:cxnSpLocks/>
          </p:cNvCxnSpPr>
          <p:nvPr/>
        </p:nvCxnSpPr>
        <p:spPr>
          <a:xfrm>
            <a:off x="11054715" y="3693795"/>
            <a:ext cx="0" cy="1295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C73A9A-6E4F-4A6B-BD38-1D521C47A555}"/>
              </a:ext>
            </a:extLst>
          </p:cNvPr>
          <p:cNvCxnSpPr>
            <a:cxnSpLocks/>
          </p:cNvCxnSpPr>
          <p:nvPr/>
        </p:nvCxnSpPr>
        <p:spPr>
          <a:xfrm>
            <a:off x="11005185" y="4610660"/>
            <a:ext cx="0" cy="1480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4E911C-3B51-4BC6-89C5-C21156288D27}"/>
              </a:ext>
            </a:extLst>
          </p:cNvPr>
          <p:cNvCxnSpPr>
            <a:cxnSpLocks/>
          </p:cNvCxnSpPr>
          <p:nvPr/>
        </p:nvCxnSpPr>
        <p:spPr>
          <a:xfrm>
            <a:off x="11056620" y="4653915"/>
            <a:ext cx="0" cy="144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D0CFC1-B875-4548-B351-DB1D21B0A6AE}"/>
              </a:ext>
            </a:extLst>
          </p:cNvPr>
          <p:cNvCxnSpPr>
            <a:cxnSpLocks/>
          </p:cNvCxnSpPr>
          <p:nvPr/>
        </p:nvCxnSpPr>
        <p:spPr>
          <a:xfrm>
            <a:off x="11003280" y="1919665"/>
            <a:ext cx="0" cy="1358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482135-FFE2-4723-BEC2-AE0791864973}"/>
              </a:ext>
            </a:extLst>
          </p:cNvPr>
          <p:cNvCxnSpPr>
            <a:cxnSpLocks/>
          </p:cNvCxnSpPr>
          <p:nvPr/>
        </p:nvCxnSpPr>
        <p:spPr>
          <a:xfrm>
            <a:off x="11054715" y="1908810"/>
            <a:ext cx="0" cy="1232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F4249C-A8CE-4A4C-97F1-30BF321798BB}"/>
              </a:ext>
            </a:extLst>
          </p:cNvPr>
          <p:cNvCxnSpPr>
            <a:cxnSpLocks/>
          </p:cNvCxnSpPr>
          <p:nvPr/>
        </p:nvCxnSpPr>
        <p:spPr>
          <a:xfrm>
            <a:off x="11003280" y="3004185"/>
            <a:ext cx="0" cy="10858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FB0AF-52F7-44CD-8C08-00CD2FE203E9}"/>
              </a:ext>
            </a:extLst>
          </p:cNvPr>
          <p:cNvCxnSpPr>
            <a:cxnSpLocks/>
          </p:cNvCxnSpPr>
          <p:nvPr/>
        </p:nvCxnSpPr>
        <p:spPr>
          <a:xfrm>
            <a:off x="11054715" y="3013710"/>
            <a:ext cx="0" cy="876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D424F42-3004-4716-8F32-03736117F6F5}"/>
              </a:ext>
            </a:extLst>
          </p:cNvPr>
          <p:cNvCxnSpPr>
            <a:cxnSpLocks/>
          </p:cNvCxnSpPr>
          <p:nvPr/>
        </p:nvCxnSpPr>
        <p:spPr>
          <a:xfrm>
            <a:off x="11003280" y="3920490"/>
            <a:ext cx="0" cy="895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A99918-AAF6-472B-B4F9-7B4B117F93FE}"/>
              </a:ext>
            </a:extLst>
          </p:cNvPr>
          <p:cNvCxnSpPr>
            <a:cxnSpLocks/>
          </p:cNvCxnSpPr>
          <p:nvPr/>
        </p:nvCxnSpPr>
        <p:spPr>
          <a:xfrm>
            <a:off x="11054715" y="3930015"/>
            <a:ext cx="0" cy="8382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65446B-9319-469C-9262-6C2FA3A2A0F9}"/>
              </a:ext>
            </a:extLst>
          </p:cNvPr>
          <p:cNvCxnSpPr>
            <a:cxnSpLocks/>
          </p:cNvCxnSpPr>
          <p:nvPr/>
        </p:nvCxnSpPr>
        <p:spPr>
          <a:xfrm>
            <a:off x="11003280" y="4881394"/>
            <a:ext cx="0" cy="639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6E1D1F-DCEB-431A-B3AF-1758B9A6F36A}"/>
              </a:ext>
            </a:extLst>
          </p:cNvPr>
          <p:cNvCxnSpPr>
            <a:cxnSpLocks/>
          </p:cNvCxnSpPr>
          <p:nvPr/>
        </p:nvCxnSpPr>
        <p:spPr>
          <a:xfrm>
            <a:off x="11052810" y="4904254"/>
            <a:ext cx="0" cy="5636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B3C32E-5BA7-4BC3-BA51-6AB14ED92CCA}"/>
              </a:ext>
            </a:extLst>
          </p:cNvPr>
          <p:cNvGrpSpPr/>
          <p:nvPr/>
        </p:nvGrpSpPr>
        <p:grpSpPr>
          <a:xfrm>
            <a:off x="3884812" y="1557389"/>
            <a:ext cx="3803768" cy="18332496"/>
            <a:chOff x="10798263" y="267930"/>
            <a:chExt cx="1266220" cy="610262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9A34F8A-4D3B-41C0-A125-C19E9B901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988"/>
            <a:stretch/>
          </p:blipFill>
          <p:spPr>
            <a:xfrm>
              <a:off x="10798263" y="267930"/>
              <a:ext cx="1266220" cy="6102625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ED6F6BB-AC25-4CE1-82F9-ABEEC4693B74}"/>
                </a:ext>
              </a:extLst>
            </p:cNvPr>
            <p:cNvCxnSpPr/>
            <p:nvPr/>
          </p:nvCxnSpPr>
          <p:spPr>
            <a:xfrm>
              <a:off x="10804358" y="81915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C1949F-7932-40CE-B154-14492B88DE24}"/>
                </a:ext>
              </a:extLst>
            </p:cNvPr>
            <p:cNvCxnSpPr/>
            <p:nvPr/>
          </p:nvCxnSpPr>
          <p:spPr>
            <a:xfrm>
              <a:off x="10847070" y="81534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5B156A-DDDB-475E-A961-EF30ADD40D87}"/>
                </a:ext>
              </a:extLst>
            </p:cNvPr>
            <p:cNvCxnSpPr/>
            <p:nvPr/>
          </p:nvCxnSpPr>
          <p:spPr>
            <a:xfrm>
              <a:off x="10894695" y="96774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F1813E-278B-40F8-BA67-17F58EDCF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96774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A8D673-BFC8-4B33-BB2C-5D00427C619C}"/>
                </a:ext>
              </a:extLst>
            </p:cNvPr>
            <p:cNvCxnSpPr/>
            <p:nvPr/>
          </p:nvCxnSpPr>
          <p:spPr>
            <a:xfrm>
              <a:off x="11003280" y="1049655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906B5D-3B4E-462A-8248-EF5B976A1046}"/>
                </a:ext>
              </a:extLst>
            </p:cNvPr>
            <p:cNvCxnSpPr/>
            <p:nvPr/>
          </p:nvCxnSpPr>
          <p:spPr>
            <a:xfrm>
              <a:off x="11054715" y="1038617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4482D9-D673-4896-B0B3-C3493A1C3F4E}"/>
                </a:ext>
              </a:extLst>
            </p:cNvPr>
            <p:cNvCxnSpPr/>
            <p:nvPr/>
          </p:nvCxnSpPr>
          <p:spPr>
            <a:xfrm>
              <a:off x="11003280" y="1243965"/>
              <a:ext cx="0" cy="14407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0A2E53-0946-440F-90AD-F5AA90FE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220978"/>
              <a:ext cx="0" cy="13538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01F78-C165-4924-A2E4-C4561F4E9087}"/>
              </a:ext>
            </a:extLst>
          </p:cNvPr>
          <p:cNvGrpSpPr/>
          <p:nvPr/>
        </p:nvGrpSpPr>
        <p:grpSpPr>
          <a:xfrm>
            <a:off x="3884812" y="352493"/>
            <a:ext cx="3803768" cy="16977244"/>
            <a:chOff x="10804358" y="719073"/>
            <a:chExt cx="1266220" cy="5651482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A17117-05A1-47AC-AA3C-073D8A3B0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88"/>
            <a:stretch/>
          </p:blipFill>
          <p:spPr>
            <a:xfrm>
              <a:off x="10804358" y="719073"/>
              <a:ext cx="1266220" cy="565148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22CD8-4F1A-4F6D-B5F7-825491E5BC8C}"/>
                </a:ext>
              </a:extLst>
            </p:cNvPr>
            <p:cNvCxnSpPr/>
            <p:nvPr/>
          </p:nvCxnSpPr>
          <p:spPr>
            <a:xfrm>
              <a:off x="10804358" y="155829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E5D37-B184-4B83-A821-0E51A1E22C28}"/>
                </a:ext>
              </a:extLst>
            </p:cNvPr>
            <p:cNvCxnSpPr/>
            <p:nvPr/>
          </p:nvCxnSpPr>
          <p:spPr>
            <a:xfrm>
              <a:off x="10847070" y="156972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DB2BA1-540B-4FD5-BB0B-C1B61461A346}"/>
                </a:ext>
              </a:extLst>
            </p:cNvPr>
            <p:cNvCxnSpPr/>
            <p:nvPr/>
          </p:nvCxnSpPr>
          <p:spPr>
            <a:xfrm>
              <a:off x="10894695" y="167640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EF1EE2-EC57-4974-95AF-AD9C8F43C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167640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974BB0-9784-470C-B422-B2B9E4DE53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715452"/>
              <a:ext cx="0" cy="9429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EDA63C-B48D-43E6-A184-8E6A0E85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704414"/>
              <a:ext cx="0" cy="9771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D0CFC1-B875-4548-B351-DB1D21B0A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919665"/>
              <a:ext cx="0" cy="1358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482135-FFE2-4723-BEC2-AE079186497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908810"/>
              <a:ext cx="0" cy="12325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34AA66-426A-46CE-814C-2F13C845666F}"/>
              </a:ext>
            </a:extLst>
          </p:cNvPr>
          <p:cNvGrpSpPr/>
          <p:nvPr/>
        </p:nvGrpSpPr>
        <p:grpSpPr>
          <a:xfrm>
            <a:off x="3875656" y="-3691397"/>
            <a:ext cx="3822080" cy="16995554"/>
            <a:chOff x="5030122" y="125931"/>
            <a:chExt cx="1272316" cy="565757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AC7FBA3-6585-423E-8121-019EA215A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946"/>
            <a:stretch/>
          </p:blipFill>
          <p:spPr>
            <a:xfrm>
              <a:off x="5030122" y="125931"/>
              <a:ext cx="1272316" cy="5657578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95FA40-F56D-4ED6-BD1D-2ADDB319A98B}"/>
                </a:ext>
              </a:extLst>
            </p:cNvPr>
            <p:cNvCxnSpPr>
              <a:cxnSpLocks/>
            </p:cNvCxnSpPr>
            <p:nvPr/>
          </p:nvCxnSpPr>
          <p:spPr>
            <a:xfrm>
              <a:off x="5030122" y="2168346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68ACA4-8A3A-491D-A85A-6F34DC19800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4" y="2185491"/>
              <a:ext cx="0" cy="6019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15738B-3208-41C4-AD9D-9EF0A942302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9" y="2231211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1F2F7F-9617-45F9-84EC-559BD82FE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4" y="2238831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A2A799-B52A-427B-84B9-97342590D83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183194"/>
              <a:ext cx="0" cy="1165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9E36A80-3A7B-4A51-AFEC-4C6618AA5005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189973"/>
              <a:ext cx="0" cy="10791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B24CE2-D3B8-4282-B497-2DC8F7F2EEC0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414091"/>
              <a:ext cx="0" cy="108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291A8D-1B75-4F5D-B9B4-778E932749E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423616"/>
              <a:ext cx="0" cy="876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6E9686-2DF9-40AE-B0A9-248A33FF5353}"/>
              </a:ext>
            </a:extLst>
          </p:cNvPr>
          <p:cNvGrpSpPr/>
          <p:nvPr/>
        </p:nvGrpSpPr>
        <p:grpSpPr>
          <a:xfrm>
            <a:off x="3875656" y="-7099371"/>
            <a:ext cx="3822080" cy="16995554"/>
            <a:chOff x="5030121" y="-1003663"/>
            <a:chExt cx="1272316" cy="565757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85FA291-6C57-4478-A081-D84014D00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946"/>
            <a:stretch/>
          </p:blipFill>
          <p:spPr>
            <a:xfrm>
              <a:off x="5030121" y="-1003663"/>
              <a:ext cx="1272316" cy="5657578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8443FD-A7E8-4492-A6E0-27F0F7DC6768}"/>
                </a:ext>
              </a:extLst>
            </p:cNvPr>
            <p:cNvCxnSpPr>
              <a:cxnSpLocks/>
            </p:cNvCxnSpPr>
            <p:nvPr/>
          </p:nvCxnSpPr>
          <p:spPr>
            <a:xfrm>
              <a:off x="5033129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86B011-80DC-4031-8BB9-7B2D47C33D8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3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3019B5-5232-49F8-B7C3-19C81254114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8" y="2072214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21D0B1-4595-4B4C-B493-8D1AE4A911D8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3" y="209507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2B74AF-5161-474F-BED0-C17053E7B0BA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1949902"/>
              <a:ext cx="0" cy="1366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86E9DA9-E57B-476F-9DD5-4E7D7D7F8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1974107"/>
              <a:ext cx="0" cy="1295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919739-81BF-4C46-BB0F-9DACEAA33B9F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2200802"/>
              <a:ext cx="0" cy="8953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F43B4C-C933-42E0-B8C9-DCF824E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2210327"/>
              <a:ext cx="0" cy="838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AD0BD1-AEB6-4385-B8ED-4A10B526FE4C}"/>
              </a:ext>
            </a:extLst>
          </p:cNvPr>
          <p:cNvGrpSpPr/>
          <p:nvPr/>
        </p:nvGrpSpPr>
        <p:grpSpPr>
          <a:xfrm>
            <a:off x="3884811" y="-10671253"/>
            <a:ext cx="3803772" cy="16995548"/>
            <a:chOff x="5030120" y="-2182868"/>
            <a:chExt cx="1266221" cy="5657578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B15A18E-F8B1-47E0-A3FC-9737BF18A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999"/>
            <a:stretch/>
          </p:blipFill>
          <p:spPr>
            <a:xfrm>
              <a:off x="5030120" y="-2182868"/>
              <a:ext cx="1266221" cy="5657578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0A9BF83-D5D7-403C-AC7E-B7293653D056}"/>
                </a:ext>
              </a:extLst>
            </p:cNvPr>
            <p:cNvCxnSpPr>
              <a:cxnSpLocks/>
            </p:cNvCxnSpPr>
            <p:nvPr/>
          </p:nvCxnSpPr>
          <p:spPr>
            <a:xfrm>
              <a:off x="5037361" y="194171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1AB49A-F72F-409D-9BA8-B5533C075B22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73" y="1960762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1C7F674-49D0-4CB5-B305-A065BBCE7DEA}"/>
                </a:ext>
              </a:extLst>
            </p:cNvPr>
            <p:cNvCxnSpPr>
              <a:cxnSpLocks/>
            </p:cNvCxnSpPr>
            <p:nvPr/>
          </p:nvCxnSpPr>
          <p:spPr>
            <a:xfrm>
              <a:off x="5114363" y="1904564"/>
              <a:ext cx="0" cy="36861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B07DBE-EB0C-4C30-9F47-F9A7189F87B7}"/>
                </a:ext>
              </a:extLst>
            </p:cNvPr>
            <p:cNvCxnSpPr>
              <a:cxnSpLocks/>
            </p:cNvCxnSpPr>
            <p:nvPr/>
          </p:nvCxnSpPr>
          <p:spPr>
            <a:xfrm>
              <a:off x="5158178" y="192742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4EFBDD-2438-49FF-86AB-67630A44809C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53" y="1711767"/>
              <a:ext cx="0" cy="1480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10C4A1-63FD-40B9-9DDE-44E898FFA9A7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88" y="1755022"/>
              <a:ext cx="0" cy="1447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99616D0-B538-4565-86FC-E078F88925A0}"/>
                </a:ext>
              </a:extLst>
            </p:cNvPr>
            <p:cNvCxnSpPr>
              <a:cxnSpLocks/>
            </p:cNvCxnSpPr>
            <p:nvPr/>
          </p:nvCxnSpPr>
          <p:spPr>
            <a:xfrm>
              <a:off x="5222948" y="1982501"/>
              <a:ext cx="0" cy="6398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69B40E-8D33-47DF-A099-947C3359D3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2478" y="2005361"/>
              <a:ext cx="0" cy="5636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53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C4B3C32E-5BA7-4BC3-BA51-6AB14ED92CCA}"/>
              </a:ext>
            </a:extLst>
          </p:cNvPr>
          <p:cNvGrpSpPr/>
          <p:nvPr/>
        </p:nvGrpSpPr>
        <p:grpSpPr>
          <a:xfrm>
            <a:off x="3884812" y="1557389"/>
            <a:ext cx="3803768" cy="18332496"/>
            <a:chOff x="10798263" y="267930"/>
            <a:chExt cx="1266220" cy="610262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9A34F8A-4D3B-41C0-A125-C19E9B901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988"/>
            <a:stretch/>
          </p:blipFill>
          <p:spPr>
            <a:xfrm>
              <a:off x="10798263" y="267930"/>
              <a:ext cx="1266220" cy="6102625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ED6F6BB-AC25-4CE1-82F9-ABEEC4693B74}"/>
                </a:ext>
              </a:extLst>
            </p:cNvPr>
            <p:cNvCxnSpPr/>
            <p:nvPr/>
          </p:nvCxnSpPr>
          <p:spPr>
            <a:xfrm>
              <a:off x="10804358" y="81915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C1949F-7932-40CE-B154-14492B88DE24}"/>
                </a:ext>
              </a:extLst>
            </p:cNvPr>
            <p:cNvCxnSpPr/>
            <p:nvPr/>
          </p:nvCxnSpPr>
          <p:spPr>
            <a:xfrm>
              <a:off x="10847070" y="81534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5B156A-DDDB-475E-A961-EF30ADD40D87}"/>
                </a:ext>
              </a:extLst>
            </p:cNvPr>
            <p:cNvCxnSpPr/>
            <p:nvPr/>
          </p:nvCxnSpPr>
          <p:spPr>
            <a:xfrm>
              <a:off x="10894695" y="96774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F1813E-278B-40F8-BA67-17F58EDCF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96774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A8D673-BFC8-4B33-BB2C-5D00427C619C}"/>
                </a:ext>
              </a:extLst>
            </p:cNvPr>
            <p:cNvCxnSpPr/>
            <p:nvPr/>
          </p:nvCxnSpPr>
          <p:spPr>
            <a:xfrm>
              <a:off x="11003280" y="1049655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906B5D-3B4E-462A-8248-EF5B976A1046}"/>
                </a:ext>
              </a:extLst>
            </p:cNvPr>
            <p:cNvCxnSpPr/>
            <p:nvPr/>
          </p:nvCxnSpPr>
          <p:spPr>
            <a:xfrm>
              <a:off x="11054715" y="1038617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4482D9-D673-4896-B0B3-C3493A1C3F4E}"/>
                </a:ext>
              </a:extLst>
            </p:cNvPr>
            <p:cNvCxnSpPr/>
            <p:nvPr/>
          </p:nvCxnSpPr>
          <p:spPr>
            <a:xfrm>
              <a:off x="11003280" y="1243965"/>
              <a:ext cx="0" cy="14407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0A2E53-0946-440F-90AD-F5AA90FE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220978"/>
              <a:ext cx="0" cy="13538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44401F78-C165-4924-A2E4-C4561F4E9087}"/>
              </a:ext>
            </a:extLst>
          </p:cNvPr>
          <p:cNvGrpSpPr/>
          <p:nvPr/>
        </p:nvGrpSpPr>
        <p:grpSpPr>
          <a:xfrm>
            <a:off x="3884812" y="352493"/>
            <a:ext cx="3803768" cy="16977244"/>
            <a:chOff x="10804358" y="719073"/>
            <a:chExt cx="1266220" cy="5651482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A17117-05A1-47AC-AA3C-073D8A3B0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88"/>
            <a:stretch/>
          </p:blipFill>
          <p:spPr>
            <a:xfrm>
              <a:off x="10804358" y="719073"/>
              <a:ext cx="1266220" cy="565148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22CD8-4F1A-4F6D-B5F7-825491E5BC8C}"/>
                </a:ext>
              </a:extLst>
            </p:cNvPr>
            <p:cNvCxnSpPr/>
            <p:nvPr/>
          </p:nvCxnSpPr>
          <p:spPr>
            <a:xfrm>
              <a:off x="10804358" y="155829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E5D37-B184-4B83-A821-0E51A1E22C28}"/>
                </a:ext>
              </a:extLst>
            </p:cNvPr>
            <p:cNvCxnSpPr/>
            <p:nvPr/>
          </p:nvCxnSpPr>
          <p:spPr>
            <a:xfrm>
              <a:off x="10847070" y="156972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DB2BA1-540B-4FD5-BB0B-C1B61461A346}"/>
                </a:ext>
              </a:extLst>
            </p:cNvPr>
            <p:cNvCxnSpPr/>
            <p:nvPr/>
          </p:nvCxnSpPr>
          <p:spPr>
            <a:xfrm>
              <a:off x="10894695" y="167640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EF1EE2-EC57-4974-95AF-AD9C8F43C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167640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974BB0-9784-470C-B422-B2B9E4DE53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715452"/>
              <a:ext cx="0" cy="9429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EDA63C-B48D-43E6-A184-8E6A0E85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704414"/>
              <a:ext cx="0" cy="9771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D0CFC1-B875-4548-B351-DB1D21B0A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919665"/>
              <a:ext cx="0" cy="1358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482135-FFE2-4723-BEC2-AE079186497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908810"/>
              <a:ext cx="0" cy="12325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FA34AA66-426A-46CE-814C-2F13C845666F}"/>
              </a:ext>
            </a:extLst>
          </p:cNvPr>
          <p:cNvGrpSpPr/>
          <p:nvPr/>
        </p:nvGrpSpPr>
        <p:grpSpPr>
          <a:xfrm>
            <a:off x="3875656" y="-3691397"/>
            <a:ext cx="3822080" cy="16995554"/>
            <a:chOff x="5030122" y="125931"/>
            <a:chExt cx="1272316" cy="565757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AC7FBA3-6585-423E-8121-019EA215A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946"/>
            <a:stretch/>
          </p:blipFill>
          <p:spPr>
            <a:xfrm>
              <a:off x="5030122" y="125931"/>
              <a:ext cx="1272316" cy="5657578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95FA40-F56D-4ED6-BD1D-2ADDB319A98B}"/>
                </a:ext>
              </a:extLst>
            </p:cNvPr>
            <p:cNvCxnSpPr>
              <a:cxnSpLocks/>
            </p:cNvCxnSpPr>
            <p:nvPr/>
          </p:nvCxnSpPr>
          <p:spPr>
            <a:xfrm>
              <a:off x="5030122" y="2168346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68ACA4-8A3A-491D-A85A-6F34DC19800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4" y="2185491"/>
              <a:ext cx="0" cy="6019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15738B-3208-41C4-AD9D-9EF0A942302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9" y="2231211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1F2F7F-9617-45F9-84EC-559BD82FE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4" y="2238831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A2A799-B52A-427B-84B9-97342590D83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183194"/>
              <a:ext cx="0" cy="1165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9E36A80-3A7B-4A51-AFEC-4C6618AA5005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189973"/>
              <a:ext cx="0" cy="10791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B24CE2-D3B8-4282-B497-2DC8F7F2EEC0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414091"/>
              <a:ext cx="0" cy="108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291A8D-1B75-4F5D-B9B4-778E932749E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423616"/>
              <a:ext cx="0" cy="876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166E9686-2DF9-40AE-B0A9-248A33FF5353}"/>
              </a:ext>
            </a:extLst>
          </p:cNvPr>
          <p:cNvGrpSpPr/>
          <p:nvPr/>
        </p:nvGrpSpPr>
        <p:grpSpPr>
          <a:xfrm>
            <a:off x="3875656" y="-7099371"/>
            <a:ext cx="3822080" cy="16995554"/>
            <a:chOff x="5030121" y="-1003663"/>
            <a:chExt cx="1272316" cy="565757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85FA291-6C57-4478-A081-D84014D00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946"/>
            <a:stretch/>
          </p:blipFill>
          <p:spPr>
            <a:xfrm>
              <a:off x="5030121" y="-1003663"/>
              <a:ext cx="1272316" cy="5657578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8443FD-A7E8-4492-A6E0-27F0F7DC6768}"/>
                </a:ext>
              </a:extLst>
            </p:cNvPr>
            <p:cNvCxnSpPr>
              <a:cxnSpLocks/>
            </p:cNvCxnSpPr>
            <p:nvPr/>
          </p:nvCxnSpPr>
          <p:spPr>
            <a:xfrm>
              <a:off x="5033129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86B011-80DC-4031-8BB9-7B2D47C33D8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3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3019B5-5232-49F8-B7C3-19C81254114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8" y="2072214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21D0B1-4595-4B4C-B493-8D1AE4A911D8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3" y="209507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2B74AF-5161-474F-BED0-C17053E7B0BA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1949902"/>
              <a:ext cx="0" cy="1366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86E9DA9-E57B-476F-9DD5-4E7D7D7F8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1974107"/>
              <a:ext cx="0" cy="1295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919739-81BF-4C46-BB0F-9DACEAA33B9F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2200802"/>
              <a:ext cx="0" cy="8953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F43B4C-C933-42E0-B8C9-DCF824E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2210327"/>
              <a:ext cx="0" cy="838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AD0BD1-AEB6-4385-B8ED-4A10B526FE4C}"/>
              </a:ext>
            </a:extLst>
          </p:cNvPr>
          <p:cNvGrpSpPr/>
          <p:nvPr/>
        </p:nvGrpSpPr>
        <p:grpSpPr>
          <a:xfrm>
            <a:off x="3884811" y="-10671253"/>
            <a:ext cx="3803772" cy="16995548"/>
            <a:chOff x="5030120" y="-2182868"/>
            <a:chExt cx="1266221" cy="5657578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B15A18E-F8B1-47E0-A3FC-9737BF18A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999"/>
            <a:stretch/>
          </p:blipFill>
          <p:spPr>
            <a:xfrm>
              <a:off x="5030120" y="-2182868"/>
              <a:ext cx="1266221" cy="5657578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0A9BF83-D5D7-403C-AC7E-B7293653D056}"/>
                </a:ext>
              </a:extLst>
            </p:cNvPr>
            <p:cNvCxnSpPr>
              <a:cxnSpLocks/>
            </p:cNvCxnSpPr>
            <p:nvPr/>
          </p:nvCxnSpPr>
          <p:spPr>
            <a:xfrm>
              <a:off x="5037361" y="194171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1AB49A-F72F-409D-9BA8-B5533C075B22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73" y="1960762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1C7F674-49D0-4CB5-B305-A065BBCE7DEA}"/>
                </a:ext>
              </a:extLst>
            </p:cNvPr>
            <p:cNvCxnSpPr>
              <a:cxnSpLocks/>
            </p:cNvCxnSpPr>
            <p:nvPr/>
          </p:nvCxnSpPr>
          <p:spPr>
            <a:xfrm>
              <a:off x="5114363" y="1904564"/>
              <a:ext cx="0" cy="36861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B07DBE-EB0C-4C30-9F47-F9A7189F87B7}"/>
                </a:ext>
              </a:extLst>
            </p:cNvPr>
            <p:cNvCxnSpPr>
              <a:cxnSpLocks/>
            </p:cNvCxnSpPr>
            <p:nvPr/>
          </p:nvCxnSpPr>
          <p:spPr>
            <a:xfrm>
              <a:off x="5158178" y="192742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4EFBDD-2438-49FF-86AB-67630A44809C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53" y="1711767"/>
              <a:ext cx="0" cy="1480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10C4A1-63FD-40B9-9DDE-44E898FFA9A7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88" y="1755022"/>
              <a:ext cx="0" cy="1447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99616D0-B538-4565-86FC-E078F88925A0}"/>
                </a:ext>
              </a:extLst>
            </p:cNvPr>
            <p:cNvCxnSpPr>
              <a:cxnSpLocks/>
            </p:cNvCxnSpPr>
            <p:nvPr/>
          </p:nvCxnSpPr>
          <p:spPr>
            <a:xfrm>
              <a:off x="5222948" y="1982501"/>
              <a:ext cx="0" cy="6398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69B40E-8D33-47DF-A099-947C3359D3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2478" y="2005361"/>
              <a:ext cx="0" cy="5636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9CB0712-10BC-468E-B03B-112D77605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0"/>
            <a:ext cx="3657600" cy="17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C4B3C32E-5BA7-4BC3-BA51-6AB14ED92CCA}"/>
              </a:ext>
            </a:extLst>
          </p:cNvPr>
          <p:cNvGrpSpPr/>
          <p:nvPr/>
        </p:nvGrpSpPr>
        <p:grpSpPr>
          <a:xfrm>
            <a:off x="3884812" y="1557389"/>
            <a:ext cx="3803768" cy="18332496"/>
            <a:chOff x="10798263" y="267930"/>
            <a:chExt cx="1266220" cy="610262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9A34F8A-4D3B-41C0-A125-C19E9B901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988"/>
            <a:stretch/>
          </p:blipFill>
          <p:spPr>
            <a:xfrm>
              <a:off x="10798263" y="267930"/>
              <a:ext cx="1266220" cy="6102625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ED6F6BB-AC25-4CE1-82F9-ABEEC4693B74}"/>
                </a:ext>
              </a:extLst>
            </p:cNvPr>
            <p:cNvCxnSpPr/>
            <p:nvPr/>
          </p:nvCxnSpPr>
          <p:spPr>
            <a:xfrm>
              <a:off x="10804358" y="81915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C1949F-7932-40CE-B154-14492B88DE24}"/>
                </a:ext>
              </a:extLst>
            </p:cNvPr>
            <p:cNvCxnSpPr/>
            <p:nvPr/>
          </p:nvCxnSpPr>
          <p:spPr>
            <a:xfrm>
              <a:off x="10847070" y="81534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5B156A-DDDB-475E-A961-EF30ADD40D87}"/>
                </a:ext>
              </a:extLst>
            </p:cNvPr>
            <p:cNvCxnSpPr/>
            <p:nvPr/>
          </p:nvCxnSpPr>
          <p:spPr>
            <a:xfrm>
              <a:off x="10894695" y="96774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F1813E-278B-40F8-BA67-17F58EDCF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96774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A8D673-BFC8-4B33-BB2C-5D00427C619C}"/>
                </a:ext>
              </a:extLst>
            </p:cNvPr>
            <p:cNvCxnSpPr/>
            <p:nvPr/>
          </p:nvCxnSpPr>
          <p:spPr>
            <a:xfrm>
              <a:off x="11003280" y="1049655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906B5D-3B4E-462A-8248-EF5B976A1046}"/>
                </a:ext>
              </a:extLst>
            </p:cNvPr>
            <p:cNvCxnSpPr/>
            <p:nvPr/>
          </p:nvCxnSpPr>
          <p:spPr>
            <a:xfrm>
              <a:off x="11054715" y="1038617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4482D9-D673-4896-B0B3-C3493A1C3F4E}"/>
                </a:ext>
              </a:extLst>
            </p:cNvPr>
            <p:cNvCxnSpPr/>
            <p:nvPr/>
          </p:nvCxnSpPr>
          <p:spPr>
            <a:xfrm>
              <a:off x="11003280" y="1243965"/>
              <a:ext cx="0" cy="14407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0A2E53-0946-440F-90AD-F5AA90FE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220978"/>
              <a:ext cx="0" cy="13538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44401F78-C165-4924-A2E4-C4561F4E9087}"/>
              </a:ext>
            </a:extLst>
          </p:cNvPr>
          <p:cNvGrpSpPr/>
          <p:nvPr/>
        </p:nvGrpSpPr>
        <p:grpSpPr>
          <a:xfrm>
            <a:off x="3884812" y="352493"/>
            <a:ext cx="3803768" cy="16977244"/>
            <a:chOff x="10804358" y="719073"/>
            <a:chExt cx="1266220" cy="5651482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A17117-05A1-47AC-AA3C-073D8A3B0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88"/>
            <a:stretch/>
          </p:blipFill>
          <p:spPr>
            <a:xfrm>
              <a:off x="10804358" y="719073"/>
              <a:ext cx="1266220" cy="565148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22CD8-4F1A-4F6D-B5F7-825491E5BC8C}"/>
                </a:ext>
              </a:extLst>
            </p:cNvPr>
            <p:cNvCxnSpPr/>
            <p:nvPr/>
          </p:nvCxnSpPr>
          <p:spPr>
            <a:xfrm>
              <a:off x="10804358" y="155829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E5D37-B184-4B83-A821-0E51A1E22C28}"/>
                </a:ext>
              </a:extLst>
            </p:cNvPr>
            <p:cNvCxnSpPr/>
            <p:nvPr/>
          </p:nvCxnSpPr>
          <p:spPr>
            <a:xfrm>
              <a:off x="10847070" y="156972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DB2BA1-540B-4FD5-BB0B-C1B61461A346}"/>
                </a:ext>
              </a:extLst>
            </p:cNvPr>
            <p:cNvCxnSpPr/>
            <p:nvPr/>
          </p:nvCxnSpPr>
          <p:spPr>
            <a:xfrm>
              <a:off x="10894695" y="167640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EF1EE2-EC57-4974-95AF-AD9C8F43C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167640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974BB0-9784-470C-B422-B2B9E4DE53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715452"/>
              <a:ext cx="0" cy="9429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EDA63C-B48D-43E6-A184-8E6A0E85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704414"/>
              <a:ext cx="0" cy="9771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D0CFC1-B875-4548-B351-DB1D21B0A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919665"/>
              <a:ext cx="0" cy="1358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482135-FFE2-4723-BEC2-AE079186497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908810"/>
              <a:ext cx="0" cy="12325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FA34AA66-426A-46CE-814C-2F13C845666F}"/>
              </a:ext>
            </a:extLst>
          </p:cNvPr>
          <p:cNvGrpSpPr/>
          <p:nvPr/>
        </p:nvGrpSpPr>
        <p:grpSpPr>
          <a:xfrm>
            <a:off x="3875656" y="-3691397"/>
            <a:ext cx="3822080" cy="16995554"/>
            <a:chOff x="5030122" y="125931"/>
            <a:chExt cx="1272316" cy="565757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AC7FBA3-6585-423E-8121-019EA215A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946"/>
            <a:stretch/>
          </p:blipFill>
          <p:spPr>
            <a:xfrm>
              <a:off x="5030122" y="125931"/>
              <a:ext cx="1272316" cy="5657578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95FA40-F56D-4ED6-BD1D-2ADDB319A98B}"/>
                </a:ext>
              </a:extLst>
            </p:cNvPr>
            <p:cNvCxnSpPr>
              <a:cxnSpLocks/>
            </p:cNvCxnSpPr>
            <p:nvPr/>
          </p:nvCxnSpPr>
          <p:spPr>
            <a:xfrm>
              <a:off x="5030122" y="2168346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68ACA4-8A3A-491D-A85A-6F34DC19800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4" y="2185491"/>
              <a:ext cx="0" cy="6019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15738B-3208-41C4-AD9D-9EF0A942302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9" y="2231211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1F2F7F-9617-45F9-84EC-559BD82FE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4" y="2238831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A2A799-B52A-427B-84B9-97342590D83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183194"/>
              <a:ext cx="0" cy="1165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9E36A80-3A7B-4A51-AFEC-4C6618AA5005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189973"/>
              <a:ext cx="0" cy="10791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B24CE2-D3B8-4282-B497-2DC8F7F2EEC0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414091"/>
              <a:ext cx="0" cy="108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291A8D-1B75-4F5D-B9B4-778E932749E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423616"/>
              <a:ext cx="0" cy="876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6E9686-2DF9-40AE-B0A9-248A33FF5353}"/>
              </a:ext>
            </a:extLst>
          </p:cNvPr>
          <p:cNvGrpSpPr/>
          <p:nvPr/>
        </p:nvGrpSpPr>
        <p:grpSpPr>
          <a:xfrm>
            <a:off x="3875656" y="-7099371"/>
            <a:ext cx="3822080" cy="16995554"/>
            <a:chOff x="5030121" y="-1003663"/>
            <a:chExt cx="1272316" cy="565757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85FA291-6C57-4478-A081-D84014D00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946"/>
            <a:stretch/>
          </p:blipFill>
          <p:spPr>
            <a:xfrm>
              <a:off x="5030121" y="-1003663"/>
              <a:ext cx="1272316" cy="5657578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8443FD-A7E8-4492-A6E0-27F0F7DC6768}"/>
                </a:ext>
              </a:extLst>
            </p:cNvPr>
            <p:cNvCxnSpPr>
              <a:cxnSpLocks/>
            </p:cNvCxnSpPr>
            <p:nvPr/>
          </p:nvCxnSpPr>
          <p:spPr>
            <a:xfrm>
              <a:off x="5033129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86B011-80DC-4031-8BB9-7B2D47C33D8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3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3019B5-5232-49F8-B7C3-19C81254114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8" y="2072214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21D0B1-4595-4B4C-B493-8D1AE4A911D8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3" y="209507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2B74AF-5161-474F-BED0-C17053E7B0BA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1949902"/>
              <a:ext cx="0" cy="1366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86E9DA9-E57B-476F-9DD5-4E7D7D7F8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1974107"/>
              <a:ext cx="0" cy="1295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919739-81BF-4C46-BB0F-9DACEAA33B9F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2200802"/>
              <a:ext cx="0" cy="8953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F43B4C-C933-42E0-B8C9-DCF824E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2210327"/>
              <a:ext cx="0" cy="838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89AD0BD1-AEB6-4385-B8ED-4A10B526FE4C}"/>
              </a:ext>
            </a:extLst>
          </p:cNvPr>
          <p:cNvGrpSpPr/>
          <p:nvPr/>
        </p:nvGrpSpPr>
        <p:grpSpPr>
          <a:xfrm>
            <a:off x="3884811" y="-10671253"/>
            <a:ext cx="3803772" cy="16995548"/>
            <a:chOff x="5030120" y="-2182868"/>
            <a:chExt cx="1266221" cy="5657578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B15A18E-F8B1-47E0-A3FC-9737BF18A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999"/>
            <a:stretch/>
          </p:blipFill>
          <p:spPr>
            <a:xfrm>
              <a:off x="5030120" y="-2182868"/>
              <a:ext cx="1266221" cy="5657578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0A9BF83-D5D7-403C-AC7E-B7293653D056}"/>
                </a:ext>
              </a:extLst>
            </p:cNvPr>
            <p:cNvCxnSpPr>
              <a:cxnSpLocks/>
            </p:cNvCxnSpPr>
            <p:nvPr/>
          </p:nvCxnSpPr>
          <p:spPr>
            <a:xfrm>
              <a:off x="5037361" y="194171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1AB49A-F72F-409D-9BA8-B5533C075B22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73" y="1960762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1C7F674-49D0-4CB5-B305-A065BBCE7DEA}"/>
                </a:ext>
              </a:extLst>
            </p:cNvPr>
            <p:cNvCxnSpPr>
              <a:cxnSpLocks/>
            </p:cNvCxnSpPr>
            <p:nvPr/>
          </p:nvCxnSpPr>
          <p:spPr>
            <a:xfrm>
              <a:off x="5114363" y="1904564"/>
              <a:ext cx="0" cy="36861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B07DBE-EB0C-4C30-9F47-F9A7189F87B7}"/>
                </a:ext>
              </a:extLst>
            </p:cNvPr>
            <p:cNvCxnSpPr>
              <a:cxnSpLocks/>
            </p:cNvCxnSpPr>
            <p:nvPr/>
          </p:nvCxnSpPr>
          <p:spPr>
            <a:xfrm>
              <a:off x="5158178" y="192742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4EFBDD-2438-49FF-86AB-67630A44809C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53" y="1711767"/>
              <a:ext cx="0" cy="1480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10C4A1-63FD-40B9-9DDE-44E898FFA9A7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88" y="1755022"/>
              <a:ext cx="0" cy="1447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99616D0-B538-4565-86FC-E078F88925A0}"/>
                </a:ext>
              </a:extLst>
            </p:cNvPr>
            <p:cNvCxnSpPr>
              <a:cxnSpLocks/>
            </p:cNvCxnSpPr>
            <p:nvPr/>
          </p:nvCxnSpPr>
          <p:spPr>
            <a:xfrm>
              <a:off x="5222948" y="1982501"/>
              <a:ext cx="0" cy="6398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69B40E-8D33-47DF-A099-947C3359D3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2478" y="2005361"/>
              <a:ext cx="0" cy="5636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33411CD-E380-42DD-B0DC-A93FDB4EE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0"/>
            <a:ext cx="3657600" cy="17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4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C4B3C32E-5BA7-4BC3-BA51-6AB14ED92CCA}"/>
              </a:ext>
            </a:extLst>
          </p:cNvPr>
          <p:cNvGrpSpPr/>
          <p:nvPr/>
        </p:nvGrpSpPr>
        <p:grpSpPr>
          <a:xfrm>
            <a:off x="3884812" y="1557389"/>
            <a:ext cx="3803768" cy="18332496"/>
            <a:chOff x="10798263" y="267930"/>
            <a:chExt cx="1266220" cy="610262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9A34F8A-4D3B-41C0-A125-C19E9B901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988"/>
            <a:stretch/>
          </p:blipFill>
          <p:spPr>
            <a:xfrm>
              <a:off x="10798263" y="267930"/>
              <a:ext cx="1266220" cy="6102625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ED6F6BB-AC25-4CE1-82F9-ABEEC4693B74}"/>
                </a:ext>
              </a:extLst>
            </p:cNvPr>
            <p:cNvCxnSpPr/>
            <p:nvPr/>
          </p:nvCxnSpPr>
          <p:spPr>
            <a:xfrm>
              <a:off x="10804358" y="81915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C1949F-7932-40CE-B154-14492B88DE24}"/>
                </a:ext>
              </a:extLst>
            </p:cNvPr>
            <p:cNvCxnSpPr/>
            <p:nvPr/>
          </p:nvCxnSpPr>
          <p:spPr>
            <a:xfrm>
              <a:off x="10847070" y="81534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5B156A-DDDB-475E-A961-EF30ADD40D87}"/>
                </a:ext>
              </a:extLst>
            </p:cNvPr>
            <p:cNvCxnSpPr/>
            <p:nvPr/>
          </p:nvCxnSpPr>
          <p:spPr>
            <a:xfrm>
              <a:off x="10894695" y="96774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F1813E-278B-40F8-BA67-17F58EDCF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96774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A8D673-BFC8-4B33-BB2C-5D00427C619C}"/>
                </a:ext>
              </a:extLst>
            </p:cNvPr>
            <p:cNvCxnSpPr/>
            <p:nvPr/>
          </p:nvCxnSpPr>
          <p:spPr>
            <a:xfrm>
              <a:off x="11003280" y="1049655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906B5D-3B4E-462A-8248-EF5B976A1046}"/>
                </a:ext>
              </a:extLst>
            </p:cNvPr>
            <p:cNvCxnSpPr/>
            <p:nvPr/>
          </p:nvCxnSpPr>
          <p:spPr>
            <a:xfrm>
              <a:off x="11054715" y="1038617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4482D9-D673-4896-B0B3-C3493A1C3F4E}"/>
                </a:ext>
              </a:extLst>
            </p:cNvPr>
            <p:cNvCxnSpPr/>
            <p:nvPr/>
          </p:nvCxnSpPr>
          <p:spPr>
            <a:xfrm>
              <a:off x="11003280" y="1243965"/>
              <a:ext cx="0" cy="14407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0A2E53-0946-440F-90AD-F5AA90FE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220978"/>
              <a:ext cx="0" cy="13538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44401F78-C165-4924-A2E4-C4561F4E9087}"/>
              </a:ext>
            </a:extLst>
          </p:cNvPr>
          <p:cNvGrpSpPr/>
          <p:nvPr/>
        </p:nvGrpSpPr>
        <p:grpSpPr>
          <a:xfrm>
            <a:off x="3884812" y="352493"/>
            <a:ext cx="3803768" cy="16977244"/>
            <a:chOff x="10804358" y="719073"/>
            <a:chExt cx="1266220" cy="5651482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A17117-05A1-47AC-AA3C-073D8A3B0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88"/>
            <a:stretch/>
          </p:blipFill>
          <p:spPr>
            <a:xfrm>
              <a:off x="10804358" y="719073"/>
              <a:ext cx="1266220" cy="565148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22CD8-4F1A-4F6D-B5F7-825491E5BC8C}"/>
                </a:ext>
              </a:extLst>
            </p:cNvPr>
            <p:cNvCxnSpPr/>
            <p:nvPr/>
          </p:nvCxnSpPr>
          <p:spPr>
            <a:xfrm>
              <a:off x="10804358" y="155829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E5D37-B184-4B83-A821-0E51A1E22C28}"/>
                </a:ext>
              </a:extLst>
            </p:cNvPr>
            <p:cNvCxnSpPr/>
            <p:nvPr/>
          </p:nvCxnSpPr>
          <p:spPr>
            <a:xfrm>
              <a:off x="10847070" y="156972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DB2BA1-540B-4FD5-BB0B-C1B61461A346}"/>
                </a:ext>
              </a:extLst>
            </p:cNvPr>
            <p:cNvCxnSpPr/>
            <p:nvPr/>
          </p:nvCxnSpPr>
          <p:spPr>
            <a:xfrm>
              <a:off x="10894695" y="167640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EF1EE2-EC57-4974-95AF-AD9C8F43C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167640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974BB0-9784-470C-B422-B2B9E4DE53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715452"/>
              <a:ext cx="0" cy="9429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EDA63C-B48D-43E6-A184-8E6A0E85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704414"/>
              <a:ext cx="0" cy="9771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D0CFC1-B875-4548-B351-DB1D21B0A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919665"/>
              <a:ext cx="0" cy="1358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482135-FFE2-4723-BEC2-AE079186497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908810"/>
              <a:ext cx="0" cy="12325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34AA66-426A-46CE-814C-2F13C845666F}"/>
              </a:ext>
            </a:extLst>
          </p:cNvPr>
          <p:cNvGrpSpPr/>
          <p:nvPr/>
        </p:nvGrpSpPr>
        <p:grpSpPr>
          <a:xfrm>
            <a:off x="3875656" y="-3691397"/>
            <a:ext cx="3822080" cy="16995554"/>
            <a:chOff x="5030122" y="125931"/>
            <a:chExt cx="1272316" cy="565757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AC7FBA3-6585-423E-8121-019EA215A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946"/>
            <a:stretch/>
          </p:blipFill>
          <p:spPr>
            <a:xfrm>
              <a:off x="5030122" y="125931"/>
              <a:ext cx="1272316" cy="5657578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95FA40-F56D-4ED6-BD1D-2ADDB319A98B}"/>
                </a:ext>
              </a:extLst>
            </p:cNvPr>
            <p:cNvCxnSpPr>
              <a:cxnSpLocks/>
            </p:cNvCxnSpPr>
            <p:nvPr/>
          </p:nvCxnSpPr>
          <p:spPr>
            <a:xfrm>
              <a:off x="5030122" y="2168346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68ACA4-8A3A-491D-A85A-6F34DC19800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4" y="2185491"/>
              <a:ext cx="0" cy="6019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15738B-3208-41C4-AD9D-9EF0A942302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9" y="2231211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1F2F7F-9617-45F9-84EC-559BD82FE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4" y="2238831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A2A799-B52A-427B-84B9-97342590D83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183194"/>
              <a:ext cx="0" cy="1165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9E36A80-3A7B-4A51-AFEC-4C6618AA5005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189973"/>
              <a:ext cx="0" cy="10791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B24CE2-D3B8-4282-B497-2DC8F7F2EEC0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414091"/>
              <a:ext cx="0" cy="108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291A8D-1B75-4F5D-B9B4-778E932749E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423616"/>
              <a:ext cx="0" cy="876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166E9686-2DF9-40AE-B0A9-248A33FF5353}"/>
              </a:ext>
            </a:extLst>
          </p:cNvPr>
          <p:cNvGrpSpPr/>
          <p:nvPr/>
        </p:nvGrpSpPr>
        <p:grpSpPr>
          <a:xfrm>
            <a:off x="3875656" y="-7099371"/>
            <a:ext cx="3822080" cy="16995554"/>
            <a:chOff x="5030121" y="-1003663"/>
            <a:chExt cx="1272316" cy="565757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85FA291-6C57-4478-A081-D84014D00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946"/>
            <a:stretch/>
          </p:blipFill>
          <p:spPr>
            <a:xfrm>
              <a:off x="5030121" y="-1003663"/>
              <a:ext cx="1272316" cy="5657578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8443FD-A7E8-4492-A6E0-27F0F7DC6768}"/>
                </a:ext>
              </a:extLst>
            </p:cNvPr>
            <p:cNvCxnSpPr>
              <a:cxnSpLocks/>
            </p:cNvCxnSpPr>
            <p:nvPr/>
          </p:nvCxnSpPr>
          <p:spPr>
            <a:xfrm>
              <a:off x="5033129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86B011-80DC-4031-8BB9-7B2D47C33D8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3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3019B5-5232-49F8-B7C3-19C81254114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8" y="2072214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21D0B1-4595-4B4C-B493-8D1AE4A911D8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3" y="209507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2B74AF-5161-474F-BED0-C17053E7B0BA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1949902"/>
              <a:ext cx="0" cy="1366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86E9DA9-E57B-476F-9DD5-4E7D7D7F8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1974107"/>
              <a:ext cx="0" cy="1295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919739-81BF-4C46-BB0F-9DACEAA33B9F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2200802"/>
              <a:ext cx="0" cy="8953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F43B4C-C933-42E0-B8C9-DCF824E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2210327"/>
              <a:ext cx="0" cy="838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89AD0BD1-AEB6-4385-B8ED-4A10B526FE4C}"/>
              </a:ext>
            </a:extLst>
          </p:cNvPr>
          <p:cNvGrpSpPr/>
          <p:nvPr/>
        </p:nvGrpSpPr>
        <p:grpSpPr>
          <a:xfrm>
            <a:off x="3884811" y="-10671253"/>
            <a:ext cx="3803772" cy="16995548"/>
            <a:chOff x="5030120" y="-2182868"/>
            <a:chExt cx="1266221" cy="5657578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B15A18E-F8B1-47E0-A3FC-9737BF18A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999"/>
            <a:stretch/>
          </p:blipFill>
          <p:spPr>
            <a:xfrm>
              <a:off x="5030120" y="-2182868"/>
              <a:ext cx="1266221" cy="5657578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0A9BF83-D5D7-403C-AC7E-B7293653D056}"/>
                </a:ext>
              </a:extLst>
            </p:cNvPr>
            <p:cNvCxnSpPr>
              <a:cxnSpLocks/>
            </p:cNvCxnSpPr>
            <p:nvPr/>
          </p:nvCxnSpPr>
          <p:spPr>
            <a:xfrm>
              <a:off x="5037361" y="194171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1AB49A-F72F-409D-9BA8-B5533C075B22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73" y="1960762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1C7F674-49D0-4CB5-B305-A065BBCE7DEA}"/>
                </a:ext>
              </a:extLst>
            </p:cNvPr>
            <p:cNvCxnSpPr>
              <a:cxnSpLocks/>
            </p:cNvCxnSpPr>
            <p:nvPr/>
          </p:nvCxnSpPr>
          <p:spPr>
            <a:xfrm>
              <a:off x="5114363" y="1904564"/>
              <a:ext cx="0" cy="36861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B07DBE-EB0C-4C30-9F47-F9A7189F87B7}"/>
                </a:ext>
              </a:extLst>
            </p:cNvPr>
            <p:cNvCxnSpPr>
              <a:cxnSpLocks/>
            </p:cNvCxnSpPr>
            <p:nvPr/>
          </p:nvCxnSpPr>
          <p:spPr>
            <a:xfrm>
              <a:off x="5158178" y="192742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4EFBDD-2438-49FF-86AB-67630A44809C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53" y="1711767"/>
              <a:ext cx="0" cy="1480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10C4A1-63FD-40B9-9DDE-44E898FFA9A7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88" y="1755022"/>
              <a:ext cx="0" cy="1447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99616D0-B538-4565-86FC-E078F88925A0}"/>
                </a:ext>
              </a:extLst>
            </p:cNvPr>
            <p:cNvCxnSpPr>
              <a:cxnSpLocks/>
            </p:cNvCxnSpPr>
            <p:nvPr/>
          </p:nvCxnSpPr>
          <p:spPr>
            <a:xfrm>
              <a:off x="5222948" y="1982501"/>
              <a:ext cx="0" cy="6398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69B40E-8D33-47DF-A099-947C3359D3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2478" y="2005361"/>
              <a:ext cx="0" cy="5636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24C275B-E3E5-4510-A421-B37E74C6C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0"/>
            <a:ext cx="3657600" cy="17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C4B3C32E-5BA7-4BC3-BA51-6AB14ED92CCA}"/>
              </a:ext>
            </a:extLst>
          </p:cNvPr>
          <p:cNvGrpSpPr/>
          <p:nvPr/>
        </p:nvGrpSpPr>
        <p:grpSpPr>
          <a:xfrm>
            <a:off x="3884812" y="1557389"/>
            <a:ext cx="3803768" cy="18332496"/>
            <a:chOff x="10798263" y="267930"/>
            <a:chExt cx="1266220" cy="610262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9A34F8A-4D3B-41C0-A125-C19E9B901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988"/>
            <a:stretch/>
          </p:blipFill>
          <p:spPr>
            <a:xfrm>
              <a:off x="10798263" y="267930"/>
              <a:ext cx="1266220" cy="6102625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ED6F6BB-AC25-4CE1-82F9-ABEEC4693B74}"/>
                </a:ext>
              </a:extLst>
            </p:cNvPr>
            <p:cNvCxnSpPr/>
            <p:nvPr/>
          </p:nvCxnSpPr>
          <p:spPr>
            <a:xfrm>
              <a:off x="10804358" y="81915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C1949F-7932-40CE-B154-14492B88DE24}"/>
                </a:ext>
              </a:extLst>
            </p:cNvPr>
            <p:cNvCxnSpPr/>
            <p:nvPr/>
          </p:nvCxnSpPr>
          <p:spPr>
            <a:xfrm>
              <a:off x="10847070" y="81534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5B156A-DDDB-475E-A961-EF30ADD40D87}"/>
                </a:ext>
              </a:extLst>
            </p:cNvPr>
            <p:cNvCxnSpPr/>
            <p:nvPr/>
          </p:nvCxnSpPr>
          <p:spPr>
            <a:xfrm>
              <a:off x="10894695" y="96774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F1813E-278B-40F8-BA67-17F58EDCF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96774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A8D673-BFC8-4B33-BB2C-5D00427C619C}"/>
                </a:ext>
              </a:extLst>
            </p:cNvPr>
            <p:cNvCxnSpPr/>
            <p:nvPr/>
          </p:nvCxnSpPr>
          <p:spPr>
            <a:xfrm>
              <a:off x="11003280" y="1049655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906B5D-3B4E-462A-8248-EF5B976A1046}"/>
                </a:ext>
              </a:extLst>
            </p:cNvPr>
            <p:cNvCxnSpPr/>
            <p:nvPr/>
          </p:nvCxnSpPr>
          <p:spPr>
            <a:xfrm>
              <a:off x="11054715" y="1038617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4482D9-D673-4896-B0B3-C3493A1C3F4E}"/>
                </a:ext>
              </a:extLst>
            </p:cNvPr>
            <p:cNvCxnSpPr/>
            <p:nvPr/>
          </p:nvCxnSpPr>
          <p:spPr>
            <a:xfrm>
              <a:off x="11003280" y="1243965"/>
              <a:ext cx="0" cy="14407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0A2E53-0946-440F-90AD-F5AA90FE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220978"/>
              <a:ext cx="0" cy="13538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01F78-C165-4924-A2E4-C4561F4E9087}"/>
              </a:ext>
            </a:extLst>
          </p:cNvPr>
          <p:cNvGrpSpPr/>
          <p:nvPr/>
        </p:nvGrpSpPr>
        <p:grpSpPr>
          <a:xfrm>
            <a:off x="3884812" y="352493"/>
            <a:ext cx="3803768" cy="16977244"/>
            <a:chOff x="10804358" y="719073"/>
            <a:chExt cx="1266220" cy="5651482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A17117-05A1-47AC-AA3C-073D8A3B0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88"/>
            <a:stretch/>
          </p:blipFill>
          <p:spPr>
            <a:xfrm>
              <a:off x="10804358" y="719073"/>
              <a:ext cx="1266220" cy="565148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22CD8-4F1A-4F6D-B5F7-825491E5BC8C}"/>
                </a:ext>
              </a:extLst>
            </p:cNvPr>
            <p:cNvCxnSpPr/>
            <p:nvPr/>
          </p:nvCxnSpPr>
          <p:spPr>
            <a:xfrm>
              <a:off x="10804358" y="155829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E5D37-B184-4B83-A821-0E51A1E22C28}"/>
                </a:ext>
              </a:extLst>
            </p:cNvPr>
            <p:cNvCxnSpPr/>
            <p:nvPr/>
          </p:nvCxnSpPr>
          <p:spPr>
            <a:xfrm>
              <a:off x="10847070" y="156972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DB2BA1-540B-4FD5-BB0B-C1B61461A346}"/>
                </a:ext>
              </a:extLst>
            </p:cNvPr>
            <p:cNvCxnSpPr/>
            <p:nvPr/>
          </p:nvCxnSpPr>
          <p:spPr>
            <a:xfrm>
              <a:off x="10894695" y="167640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EF1EE2-EC57-4974-95AF-AD9C8F43C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167640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974BB0-9784-470C-B422-B2B9E4DE53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715452"/>
              <a:ext cx="0" cy="9429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EDA63C-B48D-43E6-A184-8E6A0E85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704414"/>
              <a:ext cx="0" cy="9771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D0CFC1-B875-4548-B351-DB1D21B0A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919665"/>
              <a:ext cx="0" cy="1358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482135-FFE2-4723-BEC2-AE079186497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908810"/>
              <a:ext cx="0" cy="12325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FA34AA66-426A-46CE-814C-2F13C845666F}"/>
              </a:ext>
            </a:extLst>
          </p:cNvPr>
          <p:cNvGrpSpPr/>
          <p:nvPr/>
        </p:nvGrpSpPr>
        <p:grpSpPr>
          <a:xfrm>
            <a:off x="3875656" y="-3691397"/>
            <a:ext cx="3822080" cy="16995554"/>
            <a:chOff x="5030122" y="125931"/>
            <a:chExt cx="1272316" cy="565757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AC7FBA3-6585-423E-8121-019EA215A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946"/>
            <a:stretch/>
          </p:blipFill>
          <p:spPr>
            <a:xfrm>
              <a:off x="5030122" y="125931"/>
              <a:ext cx="1272316" cy="5657578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95FA40-F56D-4ED6-BD1D-2ADDB319A98B}"/>
                </a:ext>
              </a:extLst>
            </p:cNvPr>
            <p:cNvCxnSpPr>
              <a:cxnSpLocks/>
            </p:cNvCxnSpPr>
            <p:nvPr/>
          </p:nvCxnSpPr>
          <p:spPr>
            <a:xfrm>
              <a:off x="5030122" y="2168346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68ACA4-8A3A-491D-A85A-6F34DC19800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4" y="2185491"/>
              <a:ext cx="0" cy="6019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15738B-3208-41C4-AD9D-9EF0A942302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9" y="2231211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1F2F7F-9617-45F9-84EC-559BD82FE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4" y="2238831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A2A799-B52A-427B-84B9-97342590D83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183194"/>
              <a:ext cx="0" cy="1165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9E36A80-3A7B-4A51-AFEC-4C6618AA5005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189973"/>
              <a:ext cx="0" cy="10791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B24CE2-D3B8-4282-B497-2DC8F7F2EEC0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414091"/>
              <a:ext cx="0" cy="108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291A8D-1B75-4F5D-B9B4-778E932749E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423616"/>
              <a:ext cx="0" cy="876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166E9686-2DF9-40AE-B0A9-248A33FF5353}"/>
              </a:ext>
            </a:extLst>
          </p:cNvPr>
          <p:cNvGrpSpPr/>
          <p:nvPr/>
        </p:nvGrpSpPr>
        <p:grpSpPr>
          <a:xfrm>
            <a:off x="3875656" y="-7099371"/>
            <a:ext cx="3822080" cy="16995554"/>
            <a:chOff x="5030121" y="-1003663"/>
            <a:chExt cx="1272316" cy="565757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85FA291-6C57-4478-A081-D84014D00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946"/>
            <a:stretch/>
          </p:blipFill>
          <p:spPr>
            <a:xfrm>
              <a:off x="5030121" y="-1003663"/>
              <a:ext cx="1272316" cy="5657578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8443FD-A7E8-4492-A6E0-27F0F7DC6768}"/>
                </a:ext>
              </a:extLst>
            </p:cNvPr>
            <p:cNvCxnSpPr>
              <a:cxnSpLocks/>
            </p:cNvCxnSpPr>
            <p:nvPr/>
          </p:nvCxnSpPr>
          <p:spPr>
            <a:xfrm>
              <a:off x="5033129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86B011-80DC-4031-8BB9-7B2D47C33D8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3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3019B5-5232-49F8-B7C3-19C81254114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8" y="2072214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21D0B1-4595-4B4C-B493-8D1AE4A911D8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3" y="209507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2B74AF-5161-474F-BED0-C17053E7B0BA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1949902"/>
              <a:ext cx="0" cy="1366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86E9DA9-E57B-476F-9DD5-4E7D7D7F8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1974107"/>
              <a:ext cx="0" cy="1295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919739-81BF-4C46-BB0F-9DACEAA33B9F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2200802"/>
              <a:ext cx="0" cy="8953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F43B4C-C933-42E0-B8C9-DCF824E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2210327"/>
              <a:ext cx="0" cy="838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89AD0BD1-AEB6-4385-B8ED-4A10B526FE4C}"/>
              </a:ext>
            </a:extLst>
          </p:cNvPr>
          <p:cNvGrpSpPr/>
          <p:nvPr/>
        </p:nvGrpSpPr>
        <p:grpSpPr>
          <a:xfrm>
            <a:off x="3884811" y="-10671253"/>
            <a:ext cx="3803772" cy="16995548"/>
            <a:chOff x="5030120" y="-2182868"/>
            <a:chExt cx="1266221" cy="5657578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B15A18E-F8B1-47E0-A3FC-9737BF18A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999"/>
            <a:stretch/>
          </p:blipFill>
          <p:spPr>
            <a:xfrm>
              <a:off x="5030120" y="-2182868"/>
              <a:ext cx="1266221" cy="5657578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0A9BF83-D5D7-403C-AC7E-B7293653D056}"/>
                </a:ext>
              </a:extLst>
            </p:cNvPr>
            <p:cNvCxnSpPr>
              <a:cxnSpLocks/>
            </p:cNvCxnSpPr>
            <p:nvPr/>
          </p:nvCxnSpPr>
          <p:spPr>
            <a:xfrm>
              <a:off x="5037361" y="194171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1AB49A-F72F-409D-9BA8-B5533C075B22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73" y="1960762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1C7F674-49D0-4CB5-B305-A065BBCE7DEA}"/>
                </a:ext>
              </a:extLst>
            </p:cNvPr>
            <p:cNvCxnSpPr>
              <a:cxnSpLocks/>
            </p:cNvCxnSpPr>
            <p:nvPr/>
          </p:nvCxnSpPr>
          <p:spPr>
            <a:xfrm>
              <a:off x="5114363" y="1904564"/>
              <a:ext cx="0" cy="36861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B07DBE-EB0C-4C30-9F47-F9A7189F87B7}"/>
                </a:ext>
              </a:extLst>
            </p:cNvPr>
            <p:cNvCxnSpPr>
              <a:cxnSpLocks/>
            </p:cNvCxnSpPr>
            <p:nvPr/>
          </p:nvCxnSpPr>
          <p:spPr>
            <a:xfrm>
              <a:off x="5158178" y="192742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4EFBDD-2438-49FF-86AB-67630A44809C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53" y="1711767"/>
              <a:ext cx="0" cy="1480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10C4A1-63FD-40B9-9DDE-44E898FFA9A7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88" y="1755022"/>
              <a:ext cx="0" cy="1447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99616D0-B538-4565-86FC-E078F88925A0}"/>
                </a:ext>
              </a:extLst>
            </p:cNvPr>
            <p:cNvCxnSpPr>
              <a:cxnSpLocks/>
            </p:cNvCxnSpPr>
            <p:nvPr/>
          </p:nvCxnSpPr>
          <p:spPr>
            <a:xfrm>
              <a:off x="5222948" y="1982501"/>
              <a:ext cx="0" cy="6398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69B40E-8D33-47DF-A099-947C3359D3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2478" y="2005361"/>
              <a:ext cx="0" cy="5636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EA0-0621-4B62-B20E-7B70A51D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43880"/>
            <a:ext cx="3657600" cy="17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2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B3C32E-5BA7-4BC3-BA51-6AB14ED92CCA}"/>
              </a:ext>
            </a:extLst>
          </p:cNvPr>
          <p:cNvGrpSpPr/>
          <p:nvPr/>
        </p:nvGrpSpPr>
        <p:grpSpPr>
          <a:xfrm>
            <a:off x="3884812" y="1557389"/>
            <a:ext cx="3803768" cy="18332496"/>
            <a:chOff x="10798263" y="267930"/>
            <a:chExt cx="1266220" cy="610262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9A34F8A-4D3B-41C0-A125-C19E9B901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988"/>
            <a:stretch/>
          </p:blipFill>
          <p:spPr>
            <a:xfrm>
              <a:off x="10798263" y="267930"/>
              <a:ext cx="1266220" cy="6102625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ED6F6BB-AC25-4CE1-82F9-ABEEC4693B74}"/>
                </a:ext>
              </a:extLst>
            </p:cNvPr>
            <p:cNvCxnSpPr/>
            <p:nvPr/>
          </p:nvCxnSpPr>
          <p:spPr>
            <a:xfrm>
              <a:off x="10804358" y="81915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C1949F-7932-40CE-B154-14492B88DE24}"/>
                </a:ext>
              </a:extLst>
            </p:cNvPr>
            <p:cNvCxnSpPr/>
            <p:nvPr/>
          </p:nvCxnSpPr>
          <p:spPr>
            <a:xfrm>
              <a:off x="10847070" y="81534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5B156A-DDDB-475E-A961-EF30ADD40D87}"/>
                </a:ext>
              </a:extLst>
            </p:cNvPr>
            <p:cNvCxnSpPr/>
            <p:nvPr/>
          </p:nvCxnSpPr>
          <p:spPr>
            <a:xfrm>
              <a:off x="10894695" y="96774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F1813E-278B-40F8-BA67-17F58EDCF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96774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A8D673-BFC8-4B33-BB2C-5D00427C619C}"/>
                </a:ext>
              </a:extLst>
            </p:cNvPr>
            <p:cNvCxnSpPr/>
            <p:nvPr/>
          </p:nvCxnSpPr>
          <p:spPr>
            <a:xfrm>
              <a:off x="11003280" y="1049655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906B5D-3B4E-462A-8248-EF5B976A1046}"/>
                </a:ext>
              </a:extLst>
            </p:cNvPr>
            <p:cNvCxnSpPr/>
            <p:nvPr/>
          </p:nvCxnSpPr>
          <p:spPr>
            <a:xfrm>
              <a:off x="11054715" y="1038617"/>
              <a:ext cx="0" cy="769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4482D9-D673-4896-B0B3-C3493A1C3F4E}"/>
                </a:ext>
              </a:extLst>
            </p:cNvPr>
            <p:cNvCxnSpPr/>
            <p:nvPr/>
          </p:nvCxnSpPr>
          <p:spPr>
            <a:xfrm>
              <a:off x="11003280" y="1243965"/>
              <a:ext cx="0" cy="14407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0A2E53-0946-440F-90AD-F5AA90FE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220978"/>
              <a:ext cx="0" cy="13538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44401F78-C165-4924-A2E4-C4561F4E9087}"/>
              </a:ext>
            </a:extLst>
          </p:cNvPr>
          <p:cNvGrpSpPr/>
          <p:nvPr/>
        </p:nvGrpSpPr>
        <p:grpSpPr>
          <a:xfrm>
            <a:off x="3884812" y="352493"/>
            <a:ext cx="3803768" cy="16977244"/>
            <a:chOff x="10804358" y="719073"/>
            <a:chExt cx="1266220" cy="5651482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A17117-05A1-47AC-AA3C-073D8A3B0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88"/>
            <a:stretch/>
          </p:blipFill>
          <p:spPr>
            <a:xfrm>
              <a:off x="10804358" y="719073"/>
              <a:ext cx="1266220" cy="565148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22CD8-4F1A-4F6D-B5F7-825491E5BC8C}"/>
                </a:ext>
              </a:extLst>
            </p:cNvPr>
            <p:cNvCxnSpPr/>
            <p:nvPr/>
          </p:nvCxnSpPr>
          <p:spPr>
            <a:xfrm>
              <a:off x="10804358" y="1558290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E5D37-B184-4B83-A821-0E51A1E22C28}"/>
                </a:ext>
              </a:extLst>
            </p:cNvPr>
            <p:cNvCxnSpPr/>
            <p:nvPr/>
          </p:nvCxnSpPr>
          <p:spPr>
            <a:xfrm>
              <a:off x="10847070" y="1569720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DB2BA1-540B-4FD5-BB0B-C1B61461A346}"/>
                </a:ext>
              </a:extLst>
            </p:cNvPr>
            <p:cNvCxnSpPr/>
            <p:nvPr/>
          </p:nvCxnSpPr>
          <p:spPr>
            <a:xfrm>
              <a:off x="10894695" y="1676400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EF1EE2-EC57-4974-95AF-AD9C8F43C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38510" y="1676400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974BB0-9784-470C-B422-B2B9E4DE53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715452"/>
              <a:ext cx="0" cy="9429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EDA63C-B48D-43E6-A184-8E6A0E85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704414"/>
              <a:ext cx="0" cy="9771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D0CFC1-B875-4548-B351-DB1D21B0A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3280" y="1919665"/>
              <a:ext cx="0" cy="1358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482135-FFE2-4723-BEC2-AE079186497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15" y="1908810"/>
              <a:ext cx="0" cy="12325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FA34AA66-426A-46CE-814C-2F13C845666F}"/>
              </a:ext>
            </a:extLst>
          </p:cNvPr>
          <p:cNvGrpSpPr/>
          <p:nvPr/>
        </p:nvGrpSpPr>
        <p:grpSpPr>
          <a:xfrm>
            <a:off x="3875656" y="-3691397"/>
            <a:ext cx="3822080" cy="16995554"/>
            <a:chOff x="5030122" y="125931"/>
            <a:chExt cx="1272316" cy="565757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AC7FBA3-6585-423E-8121-019EA215A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946"/>
            <a:stretch/>
          </p:blipFill>
          <p:spPr>
            <a:xfrm>
              <a:off x="5030122" y="125931"/>
              <a:ext cx="1272316" cy="5657578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95FA40-F56D-4ED6-BD1D-2ADDB319A98B}"/>
                </a:ext>
              </a:extLst>
            </p:cNvPr>
            <p:cNvCxnSpPr>
              <a:cxnSpLocks/>
            </p:cNvCxnSpPr>
            <p:nvPr/>
          </p:nvCxnSpPr>
          <p:spPr>
            <a:xfrm>
              <a:off x="5030122" y="2168346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68ACA4-8A3A-491D-A85A-6F34DC19800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4" y="2185491"/>
              <a:ext cx="0" cy="6019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15738B-3208-41C4-AD9D-9EF0A942302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9" y="2231211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1F2F7F-9617-45F9-84EC-559BD82FE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4" y="2238831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A2A799-B52A-427B-84B9-97342590D83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183194"/>
              <a:ext cx="0" cy="1165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9E36A80-3A7B-4A51-AFEC-4C6618AA5005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189973"/>
              <a:ext cx="0" cy="10791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B24CE2-D3B8-4282-B497-2DC8F7F2EEC0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4" y="2414091"/>
              <a:ext cx="0" cy="108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291A8D-1B75-4F5D-B9B4-778E932749E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9" y="2423616"/>
              <a:ext cx="0" cy="8763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166E9686-2DF9-40AE-B0A9-248A33FF5353}"/>
              </a:ext>
            </a:extLst>
          </p:cNvPr>
          <p:cNvGrpSpPr/>
          <p:nvPr/>
        </p:nvGrpSpPr>
        <p:grpSpPr>
          <a:xfrm>
            <a:off x="3875656" y="-7099371"/>
            <a:ext cx="3822080" cy="16995554"/>
            <a:chOff x="5030121" y="-1003663"/>
            <a:chExt cx="1272316" cy="565757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85FA291-6C57-4478-A081-D84014D00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946"/>
            <a:stretch/>
          </p:blipFill>
          <p:spPr>
            <a:xfrm>
              <a:off x="5030121" y="-1003663"/>
              <a:ext cx="1272316" cy="5657578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8443FD-A7E8-4492-A6E0-27F0F7DC6768}"/>
                </a:ext>
              </a:extLst>
            </p:cNvPr>
            <p:cNvCxnSpPr>
              <a:cxnSpLocks/>
            </p:cNvCxnSpPr>
            <p:nvPr/>
          </p:nvCxnSpPr>
          <p:spPr>
            <a:xfrm>
              <a:off x="5033129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86B011-80DC-4031-8BB9-7B2D47C33D87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33" y="205602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3019B5-5232-49F8-B7C3-19C81254114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458" y="2072214"/>
              <a:ext cx="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21D0B1-4595-4B4C-B493-8D1AE4A911D8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73" y="209507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2B74AF-5161-474F-BED0-C17053E7B0BA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1949902"/>
              <a:ext cx="0" cy="1366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86E9DA9-E57B-476F-9DD5-4E7D7D7F8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1974107"/>
              <a:ext cx="0" cy="1295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919739-81BF-4C46-BB0F-9DACEAA33B9F}"/>
                </a:ext>
              </a:extLst>
            </p:cNvPr>
            <p:cNvCxnSpPr>
              <a:cxnSpLocks/>
            </p:cNvCxnSpPr>
            <p:nvPr/>
          </p:nvCxnSpPr>
          <p:spPr>
            <a:xfrm>
              <a:off x="5229043" y="2200802"/>
              <a:ext cx="0" cy="8953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F43B4C-C933-42E0-B8C9-DCF824E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5280478" y="2210327"/>
              <a:ext cx="0" cy="838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89AD0BD1-AEB6-4385-B8ED-4A10B526FE4C}"/>
              </a:ext>
            </a:extLst>
          </p:cNvPr>
          <p:cNvGrpSpPr/>
          <p:nvPr/>
        </p:nvGrpSpPr>
        <p:grpSpPr>
          <a:xfrm>
            <a:off x="3884811" y="-10671253"/>
            <a:ext cx="3803772" cy="16995548"/>
            <a:chOff x="5030120" y="-2182868"/>
            <a:chExt cx="1266221" cy="5657578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B15A18E-F8B1-47E0-A3FC-9737BF18A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999"/>
            <a:stretch/>
          </p:blipFill>
          <p:spPr>
            <a:xfrm>
              <a:off x="5030120" y="-2182868"/>
              <a:ext cx="1266221" cy="5657578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0A9BF83-D5D7-403C-AC7E-B7293653D056}"/>
                </a:ext>
              </a:extLst>
            </p:cNvPr>
            <p:cNvCxnSpPr>
              <a:cxnSpLocks/>
            </p:cNvCxnSpPr>
            <p:nvPr/>
          </p:nvCxnSpPr>
          <p:spPr>
            <a:xfrm>
              <a:off x="5037361" y="1941712"/>
              <a:ext cx="0" cy="626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1AB49A-F72F-409D-9BA8-B5533C075B22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73" y="1960762"/>
              <a:ext cx="0" cy="60007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1C7F674-49D0-4CB5-B305-A065BBCE7DEA}"/>
                </a:ext>
              </a:extLst>
            </p:cNvPr>
            <p:cNvCxnSpPr>
              <a:cxnSpLocks/>
            </p:cNvCxnSpPr>
            <p:nvPr/>
          </p:nvCxnSpPr>
          <p:spPr>
            <a:xfrm>
              <a:off x="5114363" y="1904564"/>
              <a:ext cx="0" cy="36861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B07DBE-EB0C-4C30-9F47-F9A7189F87B7}"/>
                </a:ext>
              </a:extLst>
            </p:cNvPr>
            <p:cNvCxnSpPr>
              <a:cxnSpLocks/>
            </p:cNvCxnSpPr>
            <p:nvPr/>
          </p:nvCxnSpPr>
          <p:spPr>
            <a:xfrm>
              <a:off x="5158178" y="1927424"/>
              <a:ext cx="0" cy="35623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4EFBDD-2438-49FF-86AB-67630A44809C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53" y="1711767"/>
              <a:ext cx="0" cy="1480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10C4A1-63FD-40B9-9DDE-44E898FFA9A7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88" y="1755022"/>
              <a:ext cx="0" cy="1447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99616D0-B538-4565-86FC-E078F88925A0}"/>
                </a:ext>
              </a:extLst>
            </p:cNvPr>
            <p:cNvCxnSpPr>
              <a:cxnSpLocks/>
            </p:cNvCxnSpPr>
            <p:nvPr/>
          </p:nvCxnSpPr>
          <p:spPr>
            <a:xfrm>
              <a:off x="5222948" y="1982501"/>
              <a:ext cx="0" cy="6398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69B40E-8D33-47DF-A099-947C3359D3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2478" y="2005361"/>
              <a:ext cx="0" cy="5636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407DA0D-24AA-4C9A-824F-FB367850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68" y="0"/>
            <a:ext cx="3657600" cy="19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8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E9F9E5-DDD4-4F34-9AA3-4C9147E356E9}"/>
              </a:ext>
            </a:extLst>
          </p:cNvPr>
          <p:cNvSpPr/>
          <p:nvPr/>
        </p:nvSpPr>
        <p:spPr>
          <a:xfrm flipV="1">
            <a:off x="5808502" y="2877964"/>
            <a:ext cx="1126032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080E72-A1F9-435E-83B7-438A3F492C4C}"/>
              </a:ext>
            </a:extLst>
          </p:cNvPr>
          <p:cNvSpPr/>
          <p:nvPr/>
        </p:nvSpPr>
        <p:spPr>
          <a:xfrm flipV="1">
            <a:off x="5808502" y="1712670"/>
            <a:ext cx="1126032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AB0C40-BF0B-4F93-B60D-81FDC8A1E9A4}"/>
              </a:ext>
            </a:extLst>
          </p:cNvPr>
          <p:cNvSpPr/>
          <p:nvPr/>
        </p:nvSpPr>
        <p:spPr>
          <a:xfrm flipV="1">
            <a:off x="6096000" y="2877964"/>
            <a:ext cx="551036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7C575C-E28D-4F7D-96F1-B7BC9546C439}"/>
              </a:ext>
            </a:extLst>
          </p:cNvPr>
          <p:cNvSpPr/>
          <p:nvPr/>
        </p:nvSpPr>
        <p:spPr>
          <a:xfrm flipV="1">
            <a:off x="6096000" y="1712670"/>
            <a:ext cx="551036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5400000">
            <a:off x="10808540" y="4777763"/>
            <a:ext cx="1066138" cy="90084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5228186"/>
            <a:ext cx="11436557" cy="10218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4004992" y="4093005"/>
            <a:ext cx="7787040" cy="11351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>
            <a:off x="6769630" y="3348303"/>
            <a:ext cx="5022402" cy="187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stCxn id="7" idx="6"/>
            <a:endCxn id="12" idx="0"/>
          </p:cNvCxnSpPr>
          <p:nvPr/>
        </p:nvCxnSpPr>
        <p:spPr>
          <a:xfrm>
            <a:off x="6934534" y="3153482"/>
            <a:ext cx="4857498" cy="207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6371518" y="2877964"/>
            <a:ext cx="5420514" cy="235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stCxn id="5" idx="0"/>
            <a:endCxn id="12" idx="0"/>
          </p:cNvCxnSpPr>
          <p:nvPr/>
        </p:nvCxnSpPr>
        <p:spPr>
          <a:xfrm>
            <a:off x="6371518" y="2263706"/>
            <a:ext cx="5420514" cy="29644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6769630" y="1793367"/>
            <a:ext cx="5022402" cy="34348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stCxn id="6" idx="6"/>
            <a:endCxn id="12" idx="0"/>
          </p:cNvCxnSpPr>
          <p:nvPr/>
        </p:nvCxnSpPr>
        <p:spPr>
          <a:xfrm>
            <a:off x="6934534" y="1988188"/>
            <a:ext cx="4857498" cy="32399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>
            <a:off x="4004992" y="1657267"/>
            <a:ext cx="7787040" cy="35709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11436557" cy="46202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0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56EC-1EC2-44F9-95A9-7B68F55F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 and 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3947-C952-4DD7-8A16-40C64741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C931-EAE5-41FB-972D-B0E607C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0989-0F8D-42AA-B1E5-E4A7F990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E9F9E5-DDD4-4F34-9AA3-4C9147E356E9}"/>
              </a:ext>
            </a:extLst>
          </p:cNvPr>
          <p:cNvSpPr/>
          <p:nvPr/>
        </p:nvSpPr>
        <p:spPr>
          <a:xfrm flipV="1">
            <a:off x="5808502" y="2877964"/>
            <a:ext cx="1126032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080E72-A1F9-435E-83B7-438A3F492C4C}"/>
              </a:ext>
            </a:extLst>
          </p:cNvPr>
          <p:cNvSpPr/>
          <p:nvPr/>
        </p:nvSpPr>
        <p:spPr>
          <a:xfrm flipV="1">
            <a:off x="5808502" y="1712670"/>
            <a:ext cx="1126032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AB0C40-BF0B-4F93-B60D-81FDC8A1E9A4}"/>
              </a:ext>
            </a:extLst>
          </p:cNvPr>
          <p:cNvSpPr/>
          <p:nvPr/>
        </p:nvSpPr>
        <p:spPr>
          <a:xfrm flipV="1">
            <a:off x="6096000" y="2877964"/>
            <a:ext cx="551036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7C575C-E28D-4F7D-96F1-B7BC9546C439}"/>
              </a:ext>
            </a:extLst>
          </p:cNvPr>
          <p:cNvSpPr/>
          <p:nvPr/>
        </p:nvSpPr>
        <p:spPr>
          <a:xfrm flipV="1">
            <a:off x="6096000" y="1712670"/>
            <a:ext cx="551036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5400000">
            <a:off x="10808540" y="2219202"/>
            <a:ext cx="1066138" cy="90084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2669625"/>
            <a:ext cx="11436557" cy="35804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>
            <a:off x="4004992" y="2669625"/>
            <a:ext cx="7787040" cy="14233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 flipV="1">
            <a:off x="6769630" y="2669625"/>
            <a:ext cx="5022402" cy="67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stCxn id="7" idx="6"/>
            <a:endCxn id="12" idx="0"/>
          </p:cNvCxnSpPr>
          <p:nvPr/>
        </p:nvCxnSpPr>
        <p:spPr>
          <a:xfrm flipV="1">
            <a:off x="6934534" y="2669625"/>
            <a:ext cx="4857498" cy="48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V="1">
            <a:off x="6371518" y="2669625"/>
            <a:ext cx="5420514" cy="20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stCxn id="5" idx="0"/>
            <a:endCxn id="12" idx="0"/>
          </p:cNvCxnSpPr>
          <p:nvPr/>
        </p:nvCxnSpPr>
        <p:spPr>
          <a:xfrm>
            <a:off x="6371518" y="2263706"/>
            <a:ext cx="5420514" cy="4059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6769630" y="1793367"/>
            <a:ext cx="5022402" cy="87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stCxn id="6" idx="6"/>
            <a:endCxn id="12" idx="0"/>
          </p:cNvCxnSpPr>
          <p:nvPr/>
        </p:nvCxnSpPr>
        <p:spPr>
          <a:xfrm>
            <a:off x="6934534" y="1988188"/>
            <a:ext cx="4857498" cy="6814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>
            <a:off x="4004992" y="1657267"/>
            <a:ext cx="7787040" cy="10123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11436557" cy="20616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6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FE2468C-C2E1-4A86-97E0-6C1956B6702F}"/>
              </a:ext>
            </a:extLst>
          </p:cNvPr>
          <p:cNvGrpSpPr/>
          <p:nvPr/>
        </p:nvGrpSpPr>
        <p:grpSpPr>
          <a:xfrm rot="1403311">
            <a:off x="5808502" y="1712670"/>
            <a:ext cx="1126032" cy="1716330"/>
            <a:chOff x="5808502" y="1712670"/>
            <a:chExt cx="1126032" cy="17163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8E0D39-0279-4787-9FC5-C3D083CEFB84}"/>
                </a:ext>
              </a:extLst>
            </p:cNvPr>
            <p:cNvGrpSpPr/>
            <p:nvPr/>
          </p:nvGrpSpPr>
          <p:grpSpPr>
            <a:xfrm>
              <a:off x="5808502" y="2877964"/>
              <a:ext cx="1126032" cy="551036"/>
              <a:chOff x="5808502" y="2877964"/>
              <a:chExt cx="1126032" cy="55103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E9F9E5-DDD4-4F34-9AA3-4C9147E356E9}"/>
                  </a:ext>
                </a:extLst>
              </p:cNvPr>
              <p:cNvSpPr/>
              <p:nvPr/>
            </p:nvSpPr>
            <p:spPr>
              <a:xfrm flipV="1">
                <a:off x="5808502" y="2877964"/>
                <a:ext cx="1126032" cy="551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AB0C40-BF0B-4F93-B60D-81FDC8A1E9A4}"/>
                  </a:ext>
                </a:extLst>
              </p:cNvPr>
              <p:cNvSpPr/>
              <p:nvPr/>
            </p:nvSpPr>
            <p:spPr>
              <a:xfrm flipV="1">
                <a:off x="6096000" y="2877964"/>
                <a:ext cx="551036" cy="551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013E6C-F373-49B8-B569-A1964BEBB08E}"/>
                </a:ext>
              </a:extLst>
            </p:cNvPr>
            <p:cNvGrpSpPr/>
            <p:nvPr/>
          </p:nvGrpSpPr>
          <p:grpSpPr>
            <a:xfrm>
              <a:off x="5808502" y="1712670"/>
              <a:ext cx="1126032" cy="551036"/>
              <a:chOff x="5808502" y="1712670"/>
              <a:chExt cx="1126032" cy="55103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B080E72-A1F9-435E-83B7-438A3F492C4C}"/>
                  </a:ext>
                </a:extLst>
              </p:cNvPr>
              <p:cNvSpPr/>
              <p:nvPr/>
            </p:nvSpPr>
            <p:spPr>
              <a:xfrm flipV="1">
                <a:off x="5808502" y="1712670"/>
                <a:ext cx="1126032" cy="55103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A7C575C-E28D-4F7D-96F1-B7BC9546C439}"/>
                  </a:ext>
                </a:extLst>
              </p:cNvPr>
              <p:cNvSpPr/>
              <p:nvPr/>
            </p:nvSpPr>
            <p:spPr>
              <a:xfrm flipV="1">
                <a:off x="6096000" y="1712670"/>
                <a:ext cx="551036" cy="55103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6144650">
            <a:off x="9943409" y="3056205"/>
            <a:ext cx="1066138" cy="90798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3607770"/>
            <a:ext cx="10564387" cy="26422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>
            <a:off x="4004992" y="3607770"/>
            <a:ext cx="6914870" cy="4852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>
            <a:off x="6428292" y="3442457"/>
            <a:ext cx="4491570" cy="16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cxnSpLocks/>
            <a:stCxn id="7" idx="6"/>
            <a:endCxn id="12" idx="0"/>
          </p:cNvCxnSpPr>
          <p:nvPr/>
        </p:nvCxnSpPr>
        <p:spPr>
          <a:xfrm>
            <a:off x="6656983" y="3329105"/>
            <a:ext cx="4262879" cy="27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6249599" y="2852728"/>
            <a:ext cx="4670263" cy="75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cxnSpLocks/>
            <a:stCxn id="5" idx="0"/>
            <a:endCxn id="12" idx="0"/>
          </p:cNvCxnSpPr>
          <p:nvPr/>
        </p:nvCxnSpPr>
        <p:spPr>
          <a:xfrm>
            <a:off x="6493437" y="2288942"/>
            <a:ext cx="4426425" cy="13188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7045546" y="2015285"/>
            <a:ext cx="3874316" cy="15924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cxnSpLocks/>
            <a:stCxn id="6" idx="6"/>
            <a:endCxn id="12" idx="0"/>
          </p:cNvCxnSpPr>
          <p:nvPr/>
        </p:nvCxnSpPr>
        <p:spPr>
          <a:xfrm>
            <a:off x="7119563" y="2259559"/>
            <a:ext cx="3800299" cy="13482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>
            <a:off x="4004992" y="1657267"/>
            <a:ext cx="6914870" cy="195050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10564387" cy="299983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1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FE2468C-C2E1-4A86-97E0-6C1956B6702F}"/>
              </a:ext>
            </a:extLst>
          </p:cNvPr>
          <p:cNvGrpSpPr/>
          <p:nvPr/>
        </p:nvGrpSpPr>
        <p:grpSpPr>
          <a:xfrm rot="3067385">
            <a:off x="5808502" y="1712670"/>
            <a:ext cx="1126032" cy="1716330"/>
            <a:chOff x="5808502" y="1712670"/>
            <a:chExt cx="1126032" cy="17163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8E0D39-0279-4787-9FC5-C3D083CEFB84}"/>
                </a:ext>
              </a:extLst>
            </p:cNvPr>
            <p:cNvGrpSpPr/>
            <p:nvPr/>
          </p:nvGrpSpPr>
          <p:grpSpPr>
            <a:xfrm>
              <a:off x="5808502" y="2877964"/>
              <a:ext cx="1126032" cy="551036"/>
              <a:chOff x="5808502" y="2877964"/>
              <a:chExt cx="1126032" cy="55103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E9F9E5-DDD4-4F34-9AA3-4C9147E356E9}"/>
                  </a:ext>
                </a:extLst>
              </p:cNvPr>
              <p:cNvSpPr/>
              <p:nvPr/>
            </p:nvSpPr>
            <p:spPr>
              <a:xfrm flipV="1">
                <a:off x="5808502" y="2877964"/>
                <a:ext cx="1126032" cy="551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AB0C40-BF0B-4F93-B60D-81FDC8A1E9A4}"/>
                  </a:ext>
                </a:extLst>
              </p:cNvPr>
              <p:cNvSpPr/>
              <p:nvPr/>
            </p:nvSpPr>
            <p:spPr>
              <a:xfrm flipV="1">
                <a:off x="6096000" y="2877964"/>
                <a:ext cx="551036" cy="551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013E6C-F373-49B8-B569-A1964BEBB08E}"/>
                </a:ext>
              </a:extLst>
            </p:cNvPr>
            <p:cNvGrpSpPr/>
            <p:nvPr/>
          </p:nvGrpSpPr>
          <p:grpSpPr>
            <a:xfrm>
              <a:off x="5808502" y="1712670"/>
              <a:ext cx="1126032" cy="551036"/>
              <a:chOff x="5808502" y="1712670"/>
              <a:chExt cx="1126032" cy="55103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B080E72-A1F9-435E-83B7-438A3F492C4C}"/>
                  </a:ext>
                </a:extLst>
              </p:cNvPr>
              <p:cNvSpPr/>
              <p:nvPr/>
            </p:nvSpPr>
            <p:spPr>
              <a:xfrm flipV="1">
                <a:off x="5808502" y="1712670"/>
                <a:ext cx="1126032" cy="55103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A7C575C-E28D-4F7D-96F1-B7BC9546C439}"/>
                  </a:ext>
                </a:extLst>
              </p:cNvPr>
              <p:cNvSpPr/>
              <p:nvPr/>
            </p:nvSpPr>
            <p:spPr>
              <a:xfrm flipV="1">
                <a:off x="6096000" y="1712670"/>
                <a:ext cx="551036" cy="55103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7835506">
            <a:off x="8022291" y="4257195"/>
            <a:ext cx="1066138" cy="90798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5006585"/>
            <a:ext cx="8544631" cy="124347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4004992" y="4093005"/>
            <a:ext cx="4895114" cy="9135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>
            <a:off x="6016137" y="3368741"/>
            <a:ext cx="2883969" cy="163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cxnSpLocks/>
            <a:stCxn id="7" idx="6"/>
            <a:endCxn id="12" idx="0"/>
          </p:cNvCxnSpPr>
          <p:nvPr/>
        </p:nvCxnSpPr>
        <p:spPr>
          <a:xfrm>
            <a:off x="6271307" y="3374839"/>
            <a:ext cx="2628799" cy="163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6132420" y="2763604"/>
            <a:ext cx="2767686" cy="224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cxnSpLocks/>
            <a:stCxn id="5" idx="0"/>
            <a:endCxn id="12" idx="0"/>
          </p:cNvCxnSpPr>
          <p:nvPr/>
        </p:nvCxnSpPr>
        <p:spPr>
          <a:xfrm>
            <a:off x="6610616" y="2378066"/>
            <a:ext cx="2289490" cy="26285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7226648" y="2392786"/>
            <a:ext cx="1673458" cy="2613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cxnSpLocks/>
            <a:stCxn id="6" idx="6"/>
            <a:endCxn id="12" idx="0"/>
          </p:cNvCxnSpPr>
          <p:nvPr/>
        </p:nvCxnSpPr>
        <p:spPr>
          <a:xfrm>
            <a:off x="7178483" y="2643443"/>
            <a:ext cx="1721623" cy="23631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>
            <a:off x="4004992" y="1657267"/>
            <a:ext cx="4895114" cy="33493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8544631" cy="439864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2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40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8B85806-F83E-46CF-8689-A8B580F1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7" y="600211"/>
            <a:ext cx="11510246" cy="5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9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8537859-E6A0-4D8F-81A8-ED871E42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0" y="600211"/>
            <a:ext cx="10644539" cy="5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CB68AAF-6502-4436-8BB2-9B52FB28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54" y="603259"/>
            <a:ext cx="8620491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9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EF90D7-3342-4695-B24C-D07E6673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7" y="600211"/>
            <a:ext cx="11510246" cy="5657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4A4CD4-02C5-4C17-9010-C9AB8415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2712">
            <a:off x="1312426" y="806828"/>
            <a:ext cx="10644539" cy="5657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7ABC09-9842-4D87-A98A-19EF25EBA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76781">
            <a:off x="3245277" y="1429736"/>
            <a:ext cx="8620491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6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B69A38-D55B-49F2-A7F9-D77BA9E1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7" y="-960424"/>
            <a:ext cx="11510246" cy="5657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490E9-6C3D-4FF9-B74C-91373218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2712">
            <a:off x="1312426" y="1369532"/>
            <a:ext cx="10644539" cy="5657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B7F9E7-3283-4B16-A774-EDF769A4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76781">
            <a:off x="3245277" y="4265266"/>
            <a:ext cx="8620491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31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B69A38-D55B-49F2-A7F9-D77BA9E1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7" y="-960424"/>
            <a:ext cx="11510246" cy="5657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490E9-6C3D-4FF9-B74C-91373218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2712">
            <a:off x="1312426" y="1369532"/>
            <a:ext cx="10644539" cy="5657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B7F9E7-3283-4B16-A774-EDF769A4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76781">
            <a:off x="3245277" y="4265266"/>
            <a:ext cx="8620491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C87F63BF-8293-41D8-9482-FF4D608E779B}"/>
              </a:ext>
            </a:extLst>
          </p:cNvPr>
          <p:cNvGrpSpPr/>
          <p:nvPr/>
        </p:nvGrpSpPr>
        <p:grpSpPr>
          <a:xfrm>
            <a:off x="5808502" y="2877964"/>
            <a:ext cx="1126032" cy="551036"/>
            <a:chOff x="5808502" y="2877964"/>
            <a:chExt cx="1126032" cy="55103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E9F9E5-DDD4-4F34-9AA3-4C9147E356E9}"/>
                </a:ext>
              </a:extLst>
            </p:cNvPr>
            <p:cNvSpPr/>
            <p:nvPr/>
          </p:nvSpPr>
          <p:spPr>
            <a:xfrm flipV="1">
              <a:off x="5808502" y="2877964"/>
              <a:ext cx="1126032" cy="551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AAB0C40-BF0B-4F93-B60D-81FDC8A1E9A4}"/>
                </a:ext>
              </a:extLst>
            </p:cNvPr>
            <p:cNvSpPr/>
            <p:nvPr/>
          </p:nvSpPr>
          <p:spPr>
            <a:xfrm flipV="1">
              <a:off x="6096000" y="2877964"/>
              <a:ext cx="551036" cy="551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AECB2C2-9D4F-4387-81E0-D4A55D3D374A}"/>
              </a:ext>
            </a:extLst>
          </p:cNvPr>
          <p:cNvGrpSpPr/>
          <p:nvPr/>
        </p:nvGrpSpPr>
        <p:grpSpPr>
          <a:xfrm>
            <a:off x="5808502" y="1712670"/>
            <a:ext cx="1126032" cy="551036"/>
            <a:chOff x="5808502" y="1712670"/>
            <a:chExt cx="1126032" cy="5510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080E72-A1F9-435E-83B7-438A3F492C4C}"/>
                </a:ext>
              </a:extLst>
            </p:cNvPr>
            <p:cNvSpPr/>
            <p:nvPr/>
          </p:nvSpPr>
          <p:spPr>
            <a:xfrm flipV="1">
              <a:off x="5808502" y="1712670"/>
              <a:ext cx="1126032" cy="5510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A7C575C-E28D-4F7D-96F1-B7BC9546C439}"/>
                </a:ext>
              </a:extLst>
            </p:cNvPr>
            <p:cNvSpPr/>
            <p:nvPr/>
          </p:nvSpPr>
          <p:spPr>
            <a:xfrm flipV="1">
              <a:off x="6096000" y="1712670"/>
              <a:ext cx="551036" cy="5510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5400000">
            <a:off x="10912359" y="2286123"/>
            <a:ext cx="1066138" cy="90084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9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89BF2-6BF6-483E-9B03-B3381AD2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30" t="10339" b="26915"/>
          <a:stretch/>
        </p:blipFill>
        <p:spPr>
          <a:xfrm>
            <a:off x="4698087" y="0"/>
            <a:ext cx="2795828" cy="68580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08F568-C61F-4609-A90E-65FB9575E928}"/>
              </a:ext>
            </a:extLst>
          </p:cNvPr>
          <p:cNvCxnSpPr>
            <a:cxnSpLocks/>
          </p:cNvCxnSpPr>
          <p:nvPr/>
        </p:nvCxnSpPr>
        <p:spPr>
          <a:xfrm>
            <a:off x="4705491" y="219075"/>
            <a:ext cx="0" cy="104203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7F01F-7D6B-45D6-A775-6C024348EE6F}"/>
              </a:ext>
            </a:extLst>
          </p:cNvPr>
          <p:cNvCxnSpPr>
            <a:cxnSpLocks/>
          </p:cNvCxnSpPr>
          <p:nvPr/>
        </p:nvCxnSpPr>
        <p:spPr>
          <a:xfrm>
            <a:off x="4748203" y="215265"/>
            <a:ext cx="0" cy="10382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6EB1BF-97DB-4C1B-A820-816B12D5B99A}"/>
              </a:ext>
            </a:extLst>
          </p:cNvPr>
          <p:cNvCxnSpPr>
            <a:cxnSpLocks/>
          </p:cNvCxnSpPr>
          <p:nvPr/>
        </p:nvCxnSpPr>
        <p:spPr>
          <a:xfrm>
            <a:off x="4795828" y="354330"/>
            <a:ext cx="0" cy="62103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E7765-46C7-4645-B33E-8C9303086F12}"/>
              </a:ext>
            </a:extLst>
          </p:cNvPr>
          <p:cNvCxnSpPr>
            <a:cxnSpLocks/>
          </p:cNvCxnSpPr>
          <p:nvPr/>
        </p:nvCxnSpPr>
        <p:spPr>
          <a:xfrm>
            <a:off x="4839643" y="367665"/>
            <a:ext cx="0" cy="59817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66B983-09FC-400D-A90F-0F7F1996A458}"/>
              </a:ext>
            </a:extLst>
          </p:cNvPr>
          <p:cNvCxnSpPr>
            <a:cxnSpLocks/>
          </p:cNvCxnSpPr>
          <p:nvPr/>
        </p:nvCxnSpPr>
        <p:spPr>
          <a:xfrm>
            <a:off x="4904413" y="340995"/>
            <a:ext cx="0" cy="1295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763427-B3C2-4FB6-AC95-8A20D07F43AB}"/>
              </a:ext>
            </a:extLst>
          </p:cNvPr>
          <p:cNvCxnSpPr>
            <a:cxnSpLocks/>
          </p:cNvCxnSpPr>
          <p:nvPr/>
        </p:nvCxnSpPr>
        <p:spPr>
          <a:xfrm>
            <a:off x="4955848" y="354330"/>
            <a:ext cx="0" cy="118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E77519-40A2-490F-8CAC-7F71519D46CF}"/>
              </a:ext>
            </a:extLst>
          </p:cNvPr>
          <p:cNvCxnSpPr>
            <a:cxnSpLocks/>
          </p:cNvCxnSpPr>
          <p:nvPr/>
        </p:nvCxnSpPr>
        <p:spPr>
          <a:xfrm>
            <a:off x="4904413" y="680085"/>
            <a:ext cx="0" cy="1866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33F66D-B153-4CED-90AD-FEA86A79DAE3}"/>
              </a:ext>
            </a:extLst>
          </p:cNvPr>
          <p:cNvCxnSpPr>
            <a:cxnSpLocks/>
          </p:cNvCxnSpPr>
          <p:nvPr/>
        </p:nvCxnSpPr>
        <p:spPr>
          <a:xfrm>
            <a:off x="4955848" y="680085"/>
            <a:ext cx="0" cy="1828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A585014-DD01-4FAD-9A6B-D3460466C277}"/>
              </a:ext>
            </a:extLst>
          </p:cNvPr>
          <p:cNvCxnSpPr>
            <a:cxnSpLocks/>
          </p:cNvCxnSpPr>
          <p:nvPr/>
        </p:nvCxnSpPr>
        <p:spPr>
          <a:xfrm>
            <a:off x="4710244" y="2272665"/>
            <a:ext cx="0" cy="11658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FE923CA-99D1-43C1-AB1A-6D0EB8F63ADC}"/>
              </a:ext>
            </a:extLst>
          </p:cNvPr>
          <p:cNvCxnSpPr>
            <a:cxnSpLocks/>
          </p:cNvCxnSpPr>
          <p:nvPr/>
        </p:nvCxnSpPr>
        <p:spPr>
          <a:xfrm>
            <a:off x="4752956" y="2268855"/>
            <a:ext cx="0" cy="11506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DFD70A-1027-4F16-8E7A-C008E7213226}"/>
              </a:ext>
            </a:extLst>
          </p:cNvPr>
          <p:cNvCxnSpPr>
            <a:cxnSpLocks/>
          </p:cNvCxnSpPr>
          <p:nvPr/>
        </p:nvCxnSpPr>
        <p:spPr>
          <a:xfrm>
            <a:off x="4800581" y="2284095"/>
            <a:ext cx="0" cy="7105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82469C-1E07-468D-A0F7-ECF93ACFE208}"/>
              </a:ext>
            </a:extLst>
          </p:cNvPr>
          <p:cNvCxnSpPr>
            <a:cxnSpLocks/>
          </p:cNvCxnSpPr>
          <p:nvPr/>
        </p:nvCxnSpPr>
        <p:spPr>
          <a:xfrm>
            <a:off x="4844396" y="2284095"/>
            <a:ext cx="0" cy="6896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6BBDB20-80C6-4383-A6DD-E66447D1C7BC}"/>
              </a:ext>
            </a:extLst>
          </p:cNvPr>
          <p:cNvCxnSpPr>
            <a:cxnSpLocks/>
          </p:cNvCxnSpPr>
          <p:nvPr/>
        </p:nvCxnSpPr>
        <p:spPr>
          <a:xfrm>
            <a:off x="4909166" y="2065020"/>
            <a:ext cx="0" cy="1885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ECABF58-4348-4913-A090-7265A405C75C}"/>
              </a:ext>
            </a:extLst>
          </p:cNvPr>
          <p:cNvCxnSpPr>
            <a:cxnSpLocks/>
          </p:cNvCxnSpPr>
          <p:nvPr/>
        </p:nvCxnSpPr>
        <p:spPr>
          <a:xfrm>
            <a:off x="4960601" y="2068830"/>
            <a:ext cx="0" cy="1943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4F8B169-EF98-429B-97BB-0851E1A1DBE7}"/>
              </a:ext>
            </a:extLst>
          </p:cNvPr>
          <p:cNvCxnSpPr>
            <a:cxnSpLocks/>
          </p:cNvCxnSpPr>
          <p:nvPr/>
        </p:nvCxnSpPr>
        <p:spPr>
          <a:xfrm>
            <a:off x="4909166" y="2505075"/>
            <a:ext cx="0" cy="23050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9E4D187-212C-425D-8B33-15ED0DB2D4B7}"/>
              </a:ext>
            </a:extLst>
          </p:cNvPr>
          <p:cNvCxnSpPr>
            <a:cxnSpLocks/>
          </p:cNvCxnSpPr>
          <p:nvPr/>
        </p:nvCxnSpPr>
        <p:spPr>
          <a:xfrm>
            <a:off x="4960601" y="2497455"/>
            <a:ext cx="0" cy="23050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CB92EAD-727E-4D6C-A347-0F77AA00A044}"/>
              </a:ext>
            </a:extLst>
          </p:cNvPr>
          <p:cNvCxnSpPr>
            <a:cxnSpLocks/>
          </p:cNvCxnSpPr>
          <p:nvPr/>
        </p:nvCxnSpPr>
        <p:spPr>
          <a:xfrm>
            <a:off x="4709282" y="4794885"/>
            <a:ext cx="0" cy="18954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89C17B4-2A22-441C-9700-D7A86EE42C6B}"/>
              </a:ext>
            </a:extLst>
          </p:cNvPr>
          <p:cNvCxnSpPr>
            <a:cxnSpLocks/>
          </p:cNvCxnSpPr>
          <p:nvPr/>
        </p:nvCxnSpPr>
        <p:spPr>
          <a:xfrm>
            <a:off x="4751994" y="4791075"/>
            <a:ext cx="0" cy="18516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EB3416-81AB-49D5-8B91-18A27765C70A}"/>
              </a:ext>
            </a:extLst>
          </p:cNvPr>
          <p:cNvCxnSpPr>
            <a:cxnSpLocks/>
          </p:cNvCxnSpPr>
          <p:nvPr/>
        </p:nvCxnSpPr>
        <p:spPr>
          <a:xfrm>
            <a:off x="4799619" y="4520565"/>
            <a:ext cx="0" cy="9391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FAE68B6-14B3-4086-972A-B1D6AB26504F}"/>
              </a:ext>
            </a:extLst>
          </p:cNvPr>
          <p:cNvCxnSpPr>
            <a:cxnSpLocks/>
          </p:cNvCxnSpPr>
          <p:nvPr/>
        </p:nvCxnSpPr>
        <p:spPr>
          <a:xfrm>
            <a:off x="4843434" y="4516755"/>
            <a:ext cx="0" cy="9105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3912450-1151-4F24-824B-2CB5C9CCECEC}"/>
              </a:ext>
            </a:extLst>
          </p:cNvPr>
          <p:cNvCxnSpPr>
            <a:cxnSpLocks/>
          </p:cNvCxnSpPr>
          <p:nvPr/>
        </p:nvCxnSpPr>
        <p:spPr>
          <a:xfrm>
            <a:off x="4908204" y="3726180"/>
            <a:ext cx="0" cy="295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D813F05-980A-4775-A271-692D8289CABE}"/>
              </a:ext>
            </a:extLst>
          </p:cNvPr>
          <p:cNvCxnSpPr>
            <a:cxnSpLocks/>
          </p:cNvCxnSpPr>
          <p:nvPr/>
        </p:nvCxnSpPr>
        <p:spPr>
          <a:xfrm>
            <a:off x="4959639" y="3756660"/>
            <a:ext cx="0" cy="2819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114761D-A396-4F0B-9A08-B22EB2AA176D}"/>
              </a:ext>
            </a:extLst>
          </p:cNvPr>
          <p:cNvCxnSpPr>
            <a:cxnSpLocks/>
          </p:cNvCxnSpPr>
          <p:nvPr/>
        </p:nvCxnSpPr>
        <p:spPr>
          <a:xfrm>
            <a:off x="4908204" y="4354830"/>
            <a:ext cx="0" cy="31432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D19C980-CF1A-4075-9CFE-DA4CB279D415}"/>
              </a:ext>
            </a:extLst>
          </p:cNvPr>
          <p:cNvCxnSpPr>
            <a:cxnSpLocks/>
          </p:cNvCxnSpPr>
          <p:nvPr/>
        </p:nvCxnSpPr>
        <p:spPr>
          <a:xfrm>
            <a:off x="4959639" y="4352925"/>
            <a:ext cx="0" cy="308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16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89BF2-6BF6-483E-9B03-B3381AD2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30" t="10339" b="26915"/>
          <a:stretch/>
        </p:blipFill>
        <p:spPr>
          <a:xfrm>
            <a:off x="4698087" y="0"/>
            <a:ext cx="2795828" cy="68580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08F568-C61F-4609-A90E-65FB9575E928}"/>
              </a:ext>
            </a:extLst>
          </p:cNvPr>
          <p:cNvCxnSpPr>
            <a:cxnSpLocks/>
          </p:cNvCxnSpPr>
          <p:nvPr/>
        </p:nvCxnSpPr>
        <p:spPr>
          <a:xfrm>
            <a:off x="4705491" y="219075"/>
            <a:ext cx="0" cy="104203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7F01F-7D6B-45D6-A775-6C024348EE6F}"/>
              </a:ext>
            </a:extLst>
          </p:cNvPr>
          <p:cNvCxnSpPr>
            <a:cxnSpLocks/>
          </p:cNvCxnSpPr>
          <p:nvPr/>
        </p:nvCxnSpPr>
        <p:spPr>
          <a:xfrm>
            <a:off x="4748203" y="215265"/>
            <a:ext cx="0" cy="10382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6EB1BF-97DB-4C1B-A820-816B12D5B99A}"/>
              </a:ext>
            </a:extLst>
          </p:cNvPr>
          <p:cNvCxnSpPr>
            <a:cxnSpLocks/>
          </p:cNvCxnSpPr>
          <p:nvPr/>
        </p:nvCxnSpPr>
        <p:spPr>
          <a:xfrm>
            <a:off x="4795828" y="354330"/>
            <a:ext cx="0" cy="62103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E7765-46C7-4645-B33E-8C9303086F12}"/>
              </a:ext>
            </a:extLst>
          </p:cNvPr>
          <p:cNvCxnSpPr>
            <a:cxnSpLocks/>
          </p:cNvCxnSpPr>
          <p:nvPr/>
        </p:nvCxnSpPr>
        <p:spPr>
          <a:xfrm>
            <a:off x="4839643" y="367665"/>
            <a:ext cx="0" cy="59817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66B983-09FC-400D-A90F-0F7F1996A458}"/>
              </a:ext>
            </a:extLst>
          </p:cNvPr>
          <p:cNvCxnSpPr>
            <a:cxnSpLocks/>
          </p:cNvCxnSpPr>
          <p:nvPr/>
        </p:nvCxnSpPr>
        <p:spPr>
          <a:xfrm>
            <a:off x="4904413" y="340995"/>
            <a:ext cx="0" cy="1295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763427-B3C2-4FB6-AC95-8A20D07F43AB}"/>
              </a:ext>
            </a:extLst>
          </p:cNvPr>
          <p:cNvCxnSpPr>
            <a:cxnSpLocks/>
          </p:cNvCxnSpPr>
          <p:nvPr/>
        </p:nvCxnSpPr>
        <p:spPr>
          <a:xfrm>
            <a:off x="4955848" y="354330"/>
            <a:ext cx="0" cy="118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E77519-40A2-490F-8CAC-7F71519D46CF}"/>
              </a:ext>
            </a:extLst>
          </p:cNvPr>
          <p:cNvCxnSpPr>
            <a:cxnSpLocks/>
          </p:cNvCxnSpPr>
          <p:nvPr/>
        </p:nvCxnSpPr>
        <p:spPr>
          <a:xfrm>
            <a:off x="4904413" y="680085"/>
            <a:ext cx="0" cy="1866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33F66D-B153-4CED-90AD-FEA86A79DAE3}"/>
              </a:ext>
            </a:extLst>
          </p:cNvPr>
          <p:cNvCxnSpPr>
            <a:cxnSpLocks/>
          </p:cNvCxnSpPr>
          <p:nvPr/>
        </p:nvCxnSpPr>
        <p:spPr>
          <a:xfrm>
            <a:off x="4955848" y="680085"/>
            <a:ext cx="0" cy="1828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A585014-DD01-4FAD-9A6B-D3460466C277}"/>
              </a:ext>
            </a:extLst>
          </p:cNvPr>
          <p:cNvCxnSpPr>
            <a:cxnSpLocks/>
          </p:cNvCxnSpPr>
          <p:nvPr/>
        </p:nvCxnSpPr>
        <p:spPr>
          <a:xfrm>
            <a:off x="4710244" y="2272665"/>
            <a:ext cx="0" cy="11658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FE923CA-99D1-43C1-AB1A-6D0EB8F63ADC}"/>
              </a:ext>
            </a:extLst>
          </p:cNvPr>
          <p:cNvCxnSpPr>
            <a:cxnSpLocks/>
          </p:cNvCxnSpPr>
          <p:nvPr/>
        </p:nvCxnSpPr>
        <p:spPr>
          <a:xfrm>
            <a:off x="4752956" y="2268855"/>
            <a:ext cx="0" cy="11506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DFD70A-1027-4F16-8E7A-C008E7213226}"/>
              </a:ext>
            </a:extLst>
          </p:cNvPr>
          <p:cNvCxnSpPr>
            <a:cxnSpLocks/>
          </p:cNvCxnSpPr>
          <p:nvPr/>
        </p:nvCxnSpPr>
        <p:spPr>
          <a:xfrm>
            <a:off x="4800581" y="2284095"/>
            <a:ext cx="0" cy="7105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82469C-1E07-468D-A0F7-ECF93ACFE208}"/>
              </a:ext>
            </a:extLst>
          </p:cNvPr>
          <p:cNvCxnSpPr>
            <a:cxnSpLocks/>
          </p:cNvCxnSpPr>
          <p:nvPr/>
        </p:nvCxnSpPr>
        <p:spPr>
          <a:xfrm>
            <a:off x="4844396" y="2284095"/>
            <a:ext cx="0" cy="6896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6BBDB20-80C6-4383-A6DD-E66447D1C7BC}"/>
              </a:ext>
            </a:extLst>
          </p:cNvPr>
          <p:cNvCxnSpPr>
            <a:cxnSpLocks/>
          </p:cNvCxnSpPr>
          <p:nvPr/>
        </p:nvCxnSpPr>
        <p:spPr>
          <a:xfrm>
            <a:off x="4909166" y="2065020"/>
            <a:ext cx="0" cy="1885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ECABF58-4348-4913-A090-7265A405C75C}"/>
              </a:ext>
            </a:extLst>
          </p:cNvPr>
          <p:cNvCxnSpPr>
            <a:cxnSpLocks/>
          </p:cNvCxnSpPr>
          <p:nvPr/>
        </p:nvCxnSpPr>
        <p:spPr>
          <a:xfrm>
            <a:off x="4960601" y="2068830"/>
            <a:ext cx="0" cy="1943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4F8B169-EF98-429B-97BB-0851E1A1DBE7}"/>
              </a:ext>
            </a:extLst>
          </p:cNvPr>
          <p:cNvCxnSpPr>
            <a:cxnSpLocks/>
          </p:cNvCxnSpPr>
          <p:nvPr/>
        </p:nvCxnSpPr>
        <p:spPr>
          <a:xfrm>
            <a:off x="4909166" y="2505075"/>
            <a:ext cx="0" cy="23050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9E4D187-212C-425D-8B33-15ED0DB2D4B7}"/>
              </a:ext>
            </a:extLst>
          </p:cNvPr>
          <p:cNvCxnSpPr>
            <a:cxnSpLocks/>
          </p:cNvCxnSpPr>
          <p:nvPr/>
        </p:nvCxnSpPr>
        <p:spPr>
          <a:xfrm>
            <a:off x="4960601" y="2497455"/>
            <a:ext cx="0" cy="23050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CB92EAD-727E-4D6C-A347-0F77AA00A044}"/>
              </a:ext>
            </a:extLst>
          </p:cNvPr>
          <p:cNvCxnSpPr>
            <a:cxnSpLocks/>
          </p:cNvCxnSpPr>
          <p:nvPr/>
        </p:nvCxnSpPr>
        <p:spPr>
          <a:xfrm>
            <a:off x="4709282" y="4794885"/>
            <a:ext cx="0" cy="18954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89C17B4-2A22-441C-9700-D7A86EE42C6B}"/>
              </a:ext>
            </a:extLst>
          </p:cNvPr>
          <p:cNvCxnSpPr>
            <a:cxnSpLocks/>
          </p:cNvCxnSpPr>
          <p:nvPr/>
        </p:nvCxnSpPr>
        <p:spPr>
          <a:xfrm>
            <a:off x="4751994" y="4791075"/>
            <a:ext cx="0" cy="18516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EB3416-81AB-49D5-8B91-18A27765C70A}"/>
              </a:ext>
            </a:extLst>
          </p:cNvPr>
          <p:cNvCxnSpPr>
            <a:cxnSpLocks/>
          </p:cNvCxnSpPr>
          <p:nvPr/>
        </p:nvCxnSpPr>
        <p:spPr>
          <a:xfrm>
            <a:off x="4799619" y="4520565"/>
            <a:ext cx="0" cy="9391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FAE68B6-14B3-4086-972A-B1D6AB26504F}"/>
              </a:ext>
            </a:extLst>
          </p:cNvPr>
          <p:cNvCxnSpPr>
            <a:cxnSpLocks/>
          </p:cNvCxnSpPr>
          <p:nvPr/>
        </p:nvCxnSpPr>
        <p:spPr>
          <a:xfrm>
            <a:off x="4843434" y="4516755"/>
            <a:ext cx="0" cy="9105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3912450-1151-4F24-824B-2CB5C9CCECEC}"/>
              </a:ext>
            </a:extLst>
          </p:cNvPr>
          <p:cNvCxnSpPr>
            <a:cxnSpLocks/>
          </p:cNvCxnSpPr>
          <p:nvPr/>
        </p:nvCxnSpPr>
        <p:spPr>
          <a:xfrm>
            <a:off x="4908204" y="3726180"/>
            <a:ext cx="0" cy="295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D813F05-980A-4775-A271-692D8289CABE}"/>
              </a:ext>
            </a:extLst>
          </p:cNvPr>
          <p:cNvCxnSpPr>
            <a:cxnSpLocks/>
          </p:cNvCxnSpPr>
          <p:nvPr/>
        </p:nvCxnSpPr>
        <p:spPr>
          <a:xfrm>
            <a:off x="4959639" y="3756660"/>
            <a:ext cx="0" cy="2819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114761D-A396-4F0B-9A08-B22EB2AA176D}"/>
              </a:ext>
            </a:extLst>
          </p:cNvPr>
          <p:cNvCxnSpPr>
            <a:cxnSpLocks/>
          </p:cNvCxnSpPr>
          <p:nvPr/>
        </p:nvCxnSpPr>
        <p:spPr>
          <a:xfrm>
            <a:off x="4908204" y="4354830"/>
            <a:ext cx="0" cy="31432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D19C980-CF1A-4075-9CFE-DA4CB279D415}"/>
              </a:ext>
            </a:extLst>
          </p:cNvPr>
          <p:cNvCxnSpPr>
            <a:cxnSpLocks/>
          </p:cNvCxnSpPr>
          <p:nvPr/>
        </p:nvCxnSpPr>
        <p:spPr>
          <a:xfrm>
            <a:off x="4959639" y="4352925"/>
            <a:ext cx="0" cy="308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30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C9BE72E-D31A-4F33-BF36-D0EA9DA012D6}"/>
              </a:ext>
            </a:extLst>
          </p:cNvPr>
          <p:cNvGrpSpPr/>
          <p:nvPr/>
        </p:nvGrpSpPr>
        <p:grpSpPr>
          <a:xfrm>
            <a:off x="4700016" y="1787237"/>
            <a:ext cx="2791968" cy="3283527"/>
            <a:chOff x="9007964" y="1677214"/>
            <a:chExt cx="2791968" cy="328352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2A9B2E-6B48-4AC5-B03A-805E8E739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537"/>
            <a:stretch/>
          </p:blipFill>
          <p:spPr>
            <a:xfrm>
              <a:off x="9007964" y="1809241"/>
              <a:ext cx="2791968" cy="140338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A3E1CAC-D0AD-499F-A12A-594540D56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670" b="47166"/>
            <a:stretch/>
          </p:blipFill>
          <p:spPr>
            <a:xfrm>
              <a:off x="9007964" y="1716333"/>
              <a:ext cx="2791968" cy="193148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63BD025-1B69-47BD-85BF-506F61AF1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121"/>
            <a:stretch/>
          </p:blipFill>
          <p:spPr>
            <a:xfrm>
              <a:off x="9007964" y="1677214"/>
              <a:ext cx="2791968" cy="328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825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C9BE72E-D31A-4F33-BF36-D0EA9DA012D6}"/>
              </a:ext>
            </a:extLst>
          </p:cNvPr>
          <p:cNvGrpSpPr/>
          <p:nvPr/>
        </p:nvGrpSpPr>
        <p:grpSpPr>
          <a:xfrm>
            <a:off x="4700016" y="1787237"/>
            <a:ext cx="2791968" cy="3283527"/>
            <a:chOff x="9007964" y="1677214"/>
            <a:chExt cx="2791968" cy="328352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2A9B2E-6B48-4AC5-B03A-805E8E739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537"/>
            <a:stretch/>
          </p:blipFill>
          <p:spPr>
            <a:xfrm>
              <a:off x="9007964" y="1809241"/>
              <a:ext cx="2791968" cy="1403384"/>
            </a:xfrm>
            <a:prstGeom prst="rect">
              <a:avLst/>
            </a:prstGeom>
          </p:spPr>
        </p:pic>
        <p:pic>
          <p:nvPicPr>
            <p:cNvPr id="31" name="Picture 30" hidden="1">
              <a:extLst>
                <a:ext uri="{FF2B5EF4-FFF2-40B4-BE49-F238E27FC236}">
                  <a16:creationId xmlns:a16="http://schemas.microsoft.com/office/drawing/2014/main" id="{6A3E1CAC-D0AD-499F-A12A-594540D56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670" b="47166"/>
            <a:stretch/>
          </p:blipFill>
          <p:spPr>
            <a:xfrm>
              <a:off x="9007964" y="1716333"/>
              <a:ext cx="2791968" cy="1931487"/>
            </a:xfrm>
            <a:prstGeom prst="rect">
              <a:avLst/>
            </a:prstGeom>
          </p:spPr>
        </p:pic>
        <p:pic>
          <p:nvPicPr>
            <p:cNvPr id="32" name="Picture 31" hidden="1">
              <a:extLst>
                <a:ext uri="{FF2B5EF4-FFF2-40B4-BE49-F238E27FC236}">
                  <a16:creationId xmlns:a16="http://schemas.microsoft.com/office/drawing/2014/main" id="{963BD025-1B69-47BD-85BF-506F61AF1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121"/>
            <a:stretch/>
          </p:blipFill>
          <p:spPr>
            <a:xfrm>
              <a:off x="9007964" y="1677214"/>
              <a:ext cx="2791968" cy="328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828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C9BE72E-D31A-4F33-BF36-D0EA9DA012D6}"/>
              </a:ext>
            </a:extLst>
          </p:cNvPr>
          <p:cNvGrpSpPr/>
          <p:nvPr/>
        </p:nvGrpSpPr>
        <p:grpSpPr>
          <a:xfrm>
            <a:off x="4700016" y="1787237"/>
            <a:ext cx="2791968" cy="3283527"/>
            <a:chOff x="9007964" y="1677214"/>
            <a:chExt cx="2791968" cy="3283527"/>
          </a:xfrm>
        </p:grpSpPr>
        <p:pic>
          <p:nvPicPr>
            <p:cNvPr id="30" name="Picture 29" hidden="1">
              <a:extLst>
                <a:ext uri="{FF2B5EF4-FFF2-40B4-BE49-F238E27FC236}">
                  <a16:creationId xmlns:a16="http://schemas.microsoft.com/office/drawing/2014/main" id="{072A9B2E-6B48-4AC5-B03A-805E8E739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537"/>
            <a:stretch/>
          </p:blipFill>
          <p:spPr>
            <a:xfrm>
              <a:off x="9007964" y="1809241"/>
              <a:ext cx="2791968" cy="140338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A3E1CAC-D0AD-499F-A12A-594540D56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670" b="47166"/>
            <a:stretch/>
          </p:blipFill>
          <p:spPr>
            <a:xfrm>
              <a:off x="9007964" y="1716333"/>
              <a:ext cx="2791968" cy="1931487"/>
            </a:xfrm>
            <a:prstGeom prst="rect">
              <a:avLst/>
            </a:prstGeom>
          </p:spPr>
        </p:pic>
        <p:pic>
          <p:nvPicPr>
            <p:cNvPr id="32" name="Picture 31" hidden="1">
              <a:extLst>
                <a:ext uri="{FF2B5EF4-FFF2-40B4-BE49-F238E27FC236}">
                  <a16:creationId xmlns:a16="http://schemas.microsoft.com/office/drawing/2014/main" id="{963BD025-1B69-47BD-85BF-506F61AF1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121"/>
            <a:stretch/>
          </p:blipFill>
          <p:spPr>
            <a:xfrm>
              <a:off x="9007964" y="1677214"/>
              <a:ext cx="2791968" cy="328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730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C9BE72E-D31A-4F33-BF36-D0EA9DA012D6}"/>
              </a:ext>
            </a:extLst>
          </p:cNvPr>
          <p:cNvGrpSpPr/>
          <p:nvPr/>
        </p:nvGrpSpPr>
        <p:grpSpPr>
          <a:xfrm>
            <a:off x="4700016" y="1787237"/>
            <a:ext cx="2791968" cy="3283527"/>
            <a:chOff x="9007964" y="1677214"/>
            <a:chExt cx="2791968" cy="3283527"/>
          </a:xfrm>
        </p:grpSpPr>
        <p:pic>
          <p:nvPicPr>
            <p:cNvPr id="30" name="Picture 29" hidden="1">
              <a:extLst>
                <a:ext uri="{FF2B5EF4-FFF2-40B4-BE49-F238E27FC236}">
                  <a16:creationId xmlns:a16="http://schemas.microsoft.com/office/drawing/2014/main" id="{072A9B2E-6B48-4AC5-B03A-805E8E739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537"/>
            <a:stretch/>
          </p:blipFill>
          <p:spPr>
            <a:xfrm>
              <a:off x="9007964" y="1809241"/>
              <a:ext cx="2791968" cy="1403384"/>
            </a:xfrm>
            <a:prstGeom prst="rect">
              <a:avLst/>
            </a:prstGeom>
          </p:spPr>
        </p:pic>
        <p:pic>
          <p:nvPicPr>
            <p:cNvPr id="31" name="Picture 30" hidden="1">
              <a:extLst>
                <a:ext uri="{FF2B5EF4-FFF2-40B4-BE49-F238E27FC236}">
                  <a16:creationId xmlns:a16="http://schemas.microsoft.com/office/drawing/2014/main" id="{6A3E1CAC-D0AD-499F-A12A-594540D56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670" b="47166"/>
            <a:stretch/>
          </p:blipFill>
          <p:spPr>
            <a:xfrm>
              <a:off x="9007964" y="1716333"/>
              <a:ext cx="2791968" cy="193148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63BD025-1B69-47BD-85BF-506F61AF1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121"/>
            <a:stretch/>
          </p:blipFill>
          <p:spPr>
            <a:xfrm>
              <a:off x="9007964" y="1677214"/>
              <a:ext cx="2791968" cy="328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898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FE2468C-C2E1-4A86-97E0-6C1956B6702F}"/>
              </a:ext>
            </a:extLst>
          </p:cNvPr>
          <p:cNvGrpSpPr/>
          <p:nvPr/>
        </p:nvGrpSpPr>
        <p:grpSpPr>
          <a:xfrm rot="8759819">
            <a:off x="5808502" y="1712670"/>
            <a:ext cx="1126032" cy="1716330"/>
            <a:chOff x="5808502" y="1712670"/>
            <a:chExt cx="1126032" cy="17163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8E0D39-0279-4787-9FC5-C3D083CEFB84}"/>
                </a:ext>
              </a:extLst>
            </p:cNvPr>
            <p:cNvGrpSpPr/>
            <p:nvPr/>
          </p:nvGrpSpPr>
          <p:grpSpPr>
            <a:xfrm>
              <a:off x="5808502" y="2877964"/>
              <a:ext cx="1126032" cy="551036"/>
              <a:chOff x="5808502" y="2877964"/>
              <a:chExt cx="1126032" cy="55103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E9F9E5-DDD4-4F34-9AA3-4C9147E356E9}"/>
                  </a:ext>
                </a:extLst>
              </p:cNvPr>
              <p:cNvSpPr/>
              <p:nvPr/>
            </p:nvSpPr>
            <p:spPr>
              <a:xfrm flipV="1">
                <a:off x="5808502" y="2877964"/>
                <a:ext cx="1126032" cy="551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AB0C40-BF0B-4F93-B60D-81FDC8A1E9A4}"/>
                  </a:ext>
                </a:extLst>
              </p:cNvPr>
              <p:cNvSpPr/>
              <p:nvPr/>
            </p:nvSpPr>
            <p:spPr>
              <a:xfrm flipV="1">
                <a:off x="6096000" y="2877964"/>
                <a:ext cx="551036" cy="551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013E6C-F373-49B8-B569-A1964BEBB08E}"/>
                </a:ext>
              </a:extLst>
            </p:cNvPr>
            <p:cNvGrpSpPr/>
            <p:nvPr/>
          </p:nvGrpSpPr>
          <p:grpSpPr>
            <a:xfrm>
              <a:off x="5808502" y="1712670"/>
              <a:ext cx="1126032" cy="551036"/>
              <a:chOff x="5808502" y="1712670"/>
              <a:chExt cx="1126032" cy="55103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B080E72-A1F9-435E-83B7-438A3F492C4C}"/>
                  </a:ext>
                </a:extLst>
              </p:cNvPr>
              <p:cNvSpPr/>
              <p:nvPr/>
            </p:nvSpPr>
            <p:spPr>
              <a:xfrm flipV="1">
                <a:off x="5808502" y="1712670"/>
                <a:ext cx="1126032" cy="55103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A7C575C-E28D-4F7D-96F1-B7BC9546C439}"/>
                  </a:ext>
                </a:extLst>
              </p:cNvPr>
              <p:cNvSpPr/>
              <p:nvPr/>
            </p:nvSpPr>
            <p:spPr>
              <a:xfrm flipV="1">
                <a:off x="6096000" y="1712670"/>
                <a:ext cx="551036" cy="55103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13618243">
            <a:off x="2663313" y="4607920"/>
            <a:ext cx="1066138" cy="90798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5371705"/>
            <a:ext cx="2509036" cy="87835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2864511" y="4093005"/>
            <a:ext cx="1140481" cy="12787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 flipH="1">
            <a:off x="2864511" y="2148947"/>
            <a:ext cx="2742181" cy="322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cxnSpLocks/>
            <a:stCxn id="7" idx="6"/>
            <a:endCxn id="12" idx="0"/>
          </p:cNvCxnSpPr>
          <p:nvPr/>
        </p:nvCxnSpPr>
        <p:spPr>
          <a:xfrm flipH="1">
            <a:off x="2864511" y="2402675"/>
            <a:ext cx="2714425" cy="296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 flipH="1">
            <a:off x="2864511" y="2316223"/>
            <a:ext cx="3335250" cy="305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cxnSpLocks/>
            <a:stCxn id="5" idx="0"/>
            <a:endCxn id="12" idx="0"/>
          </p:cNvCxnSpPr>
          <p:nvPr/>
        </p:nvCxnSpPr>
        <p:spPr>
          <a:xfrm flipH="1">
            <a:off x="2864511" y="2825447"/>
            <a:ext cx="3678764" cy="254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 flipH="1">
            <a:off x="2864511" y="3438001"/>
            <a:ext cx="3611757" cy="19337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cxnSpLocks/>
            <a:stCxn id="6" idx="6"/>
            <a:endCxn id="12" idx="0"/>
          </p:cNvCxnSpPr>
          <p:nvPr/>
        </p:nvCxnSpPr>
        <p:spPr>
          <a:xfrm flipH="1">
            <a:off x="2864511" y="3368713"/>
            <a:ext cx="3366099" cy="20029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flipH="1">
            <a:off x="2864511" y="1657267"/>
            <a:ext cx="1140481" cy="3714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2509036" cy="476376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8AE67B0-1EA4-40B0-8CB3-387B6B84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8" y="716025"/>
            <a:ext cx="11510246" cy="565757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60608EF-CD8D-4873-98A9-2B822F29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8" y="716025"/>
            <a:ext cx="11510246" cy="56575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D6A29F9-A220-4D67-B0EB-78DC5710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8" y="716025"/>
            <a:ext cx="11510246" cy="56575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AA17117-05A1-47AC-AA3C-073D8A3B0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25" y="719073"/>
            <a:ext cx="11498053" cy="565148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9A34F8A-4D3B-41C0-A125-C19E9B901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525" y="276926"/>
            <a:ext cx="11498053" cy="61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2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E9F9E5-DDD4-4F34-9AA3-4C9147E356E9}"/>
              </a:ext>
            </a:extLst>
          </p:cNvPr>
          <p:cNvSpPr/>
          <p:nvPr/>
        </p:nvSpPr>
        <p:spPr>
          <a:xfrm flipV="1">
            <a:off x="5808502" y="2877964"/>
            <a:ext cx="1126032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080E72-A1F9-435E-83B7-438A3F492C4C}"/>
              </a:ext>
            </a:extLst>
          </p:cNvPr>
          <p:cNvSpPr/>
          <p:nvPr/>
        </p:nvSpPr>
        <p:spPr>
          <a:xfrm flipV="1">
            <a:off x="5808502" y="1712670"/>
            <a:ext cx="1126032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AB0C40-BF0B-4F93-B60D-81FDC8A1E9A4}"/>
              </a:ext>
            </a:extLst>
          </p:cNvPr>
          <p:cNvSpPr/>
          <p:nvPr/>
        </p:nvSpPr>
        <p:spPr>
          <a:xfrm flipV="1">
            <a:off x="6096000" y="2877964"/>
            <a:ext cx="551036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7C575C-E28D-4F7D-96F1-B7BC9546C439}"/>
              </a:ext>
            </a:extLst>
          </p:cNvPr>
          <p:cNvSpPr/>
          <p:nvPr/>
        </p:nvSpPr>
        <p:spPr>
          <a:xfrm flipV="1">
            <a:off x="6096000" y="1712670"/>
            <a:ext cx="551036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5400000">
            <a:off x="10808540" y="4777763"/>
            <a:ext cx="1066138" cy="90084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5228186"/>
            <a:ext cx="11436557" cy="10218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4004992" y="4093005"/>
            <a:ext cx="7787040" cy="11351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>
            <a:off x="6769630" y="3348303"/>
            <a:ext cx="5022402" cy="187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stCxn id="7" idx="6"/>
            <a:endCxn id="12" idx="0"/>
          </p:cNvCxnSpPr>
          <p:nvPr/>
        </p:nvCxnSpPr>
        <p:spPr>
          <a:xfrm>
            <a:off x="6934534" y="3153482"/>
            <a:ext cx="4857498" cy="207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6371518" y="2877964"/>
            <a:ext cx="5420514" cy="235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stCxn id="5" idx="0"/>
            <a:endCxn id="12" idx="0"/>
          </p:cNvCxnSpPr>
          <p:nvPr/>
        </p:nvCxnSpPr>
        <p:spPr>
          <a:xfrm>
            <a:off x="6371518" y="2263706"/>
            <a:ext cx="5420514" cy="29644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6769630" y="1793367"/>
            <a:ext cx="5022402" cy="34348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stCxn id="6" idx="6"/>
            <a:endCxn id="12" idx="0"/>
          </p:cNvCxnSpPr>
          <p:nvPr/>
        </p:nvCxnSpPr>
        <p:spPr>
          <a:xfrm>
            <a:off x="6934534" y="1988188"/>
            <a:ext cx="4857498" cy="32399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>
            <a:off x="4004992" y="1657267"/>
            <a:ext cx="7787040" cy="35709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11436557" cy="46202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1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E9F9E5-DDD4-4F34-9AA3-4C9147E356E9}"/>
              </a:ext>
            </a:extLst>
          </p:cNvPr>
          <p:cNvSpPr/>
          <p:nvPr/>
        </p:nvSpPr>
        <p:spPr>
          <a:xfrm flipV="1">
            <a:off x="5808502" y="2877964"/>
            <a:ext cx="1126032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080E72-A1F9-435E-83B7-438A3F492C4C}"/>
              </a:ext>
            </a:extLst>
          </p:cNvPr>
          <p:cNvSpPr/>
          <p:nvPr/>
        </p:nvSpPr>
        <p:spPr>
          <a:xfrm flipV="1">
            <a:off x="5808502" y="1712670"/>
            <a:ext cx="1126032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AB0C40-BF0B-4F93-B60D-81FDC8A1E9A4}"/>
              </a:ext>
            </a:extLst>
          </p:cNvPr>
          <p:cNvSpPr/>
          <p:nvPr/>
        </p:nvSpPr>
        <p:spPr>
          <a:xfrm flipV="1">
            <a:off x="6096000" y="2877964"/>
            <a:ext cx="551036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7C575C-E28D-4F7D-96F1-B7BC9546C439}"/>
              </a:ext>
            </a:extLst>
          </p:cNvPr>
          <p:cNvSpPr/>
          <p:nvPr/>
        </p:nvSpPr>
        <p:spPr>
          <a:xfrm flipV="1">
            <a:off x="6096000" y="1712670"/>
            <a:ext cx="551036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5400000">
            <a:off x="10808540" y="3583852"/>
            <a:ext cx="1066138" cy="90084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4034275"/>
            <a:ext cx="11436557" cy="22157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>
            <a:off x="4004992" y="4034275"/>
            <a:ext cx="7787040" cy="587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>
            <a:off x="6769630" y="3348303"/>
            <a:ext cx="5022402" cy="685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stCxn id="7" idx="6"/>
            <a:endCxn id="12" idx="0"/>
          </p:cNvCxnSpPr>
          <p:nvPr/>
        </p:nvCxnSpPr>
        <p:spPr>
          <a:xfrm>
            <a:off x="6934534" y="3153482"/>
            <a:ext cx="4857498" cy="88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6371518" y="2877964"/>
            <a:ext cx="5420514" cy="115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stCxn id="5" idx="0"/>
            <a:endCxn id="12" idx="0"/>
          </p:cNvCxnSpPr>
          <p:nvPr/>
        </p:nvCxnSpPr>
        <p:spPr>
          <a:xfrm>
            <a:off x="6371518" y="2263706"/>
            <a:ext cx="5420514" cy="17705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6769630" y="1793367"/>
            <a:ext cx="5022402" cy="22409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stCxn id="6" idx="6"/>
            <a:endCxn id="12" idx="0"/>
          </p:cNvCxnSpPr>
          <p:nvPr/>
        </p:nvCxnSpPr>
        <p:spPr>
          <a:xfrm>
            <a:off x="6934534" y="1988188"/>
            <a:ext cx="4857498" cy="2046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>
            <a:off x="4004992" y="1657267"/>
            <a:ext cx="7787040" cy="23770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11436557" cy="34263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6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E9F9E5-DDD4-4F34-9AA3-4C9147E356E9}"/>
              </a:ext>
            </a:extLst>
          </p:cNvPr>
          <p:cNvSpPr/>
          <p:nvPr/>
        </p:nvSpPr>
        <p:spPr>
          <a:xfrm flipV="1">
            <a:off x="5808502" y="2877964"/>
            <a:ext cx="1126032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080E72-A1F9-435E-83B7-438A3F492C4C}"/>
              </a:ext>
            </a:extLst>
          </p:cNvPr>
          <p:cNvSpPr/>
          <p:nvPr/>
        </p:nvSpPr>
        <p:spPr>
          <a:xfrm flipV="1">
            <a:off x="5808502" y="1712670"/>
            <a:ext cx="1126032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AB0C40-BF0B-4F93-B60D-81FDC8A1E9A4}"/>
              </a:ext>
            </a:extLst>
          </p:cNvPr>
          <p:cNvSpPr/>
          <p:nvPr/>
        </p:nvSpPr>
        <p:spPr>
          <a:xfrm flipV="1">
            <a:off x="6096000" y="2877964"/>
            <a:ext cx="551036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7C575C-E28D-4F7D-96F1-B7BC9546C439}"/>
              </a:ext>
            </a:extLst>
          </p:cNvPr>
          <p:cNvSpPr/>
          <p:nvPr/>
        </p:nvSpPr>
        <p:spPr>
          <a:xfrm flipV="1">
            <a:off x="6096000" y="1712670"/>
            <a:ext cx="551036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5400000">
            <a:off x="10808540" y="2445508"/>
            <a:ext cx="1066138" cy="90084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2895931"/>
            <a:ext cx="11436557" cy="33541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>
            <a:off x="4004992" y="2895931"/>
            <a:ext cx="7787040" cy="11970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 flipV="1">
            <a:off x="6769630" y="2895931"/>
            <a:ext cx="5022402" cy="45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stCxn id="7" idx="6"/>
            <a:endCxn id="12" idx="0"/>
          </p:cNvCxnSpPr>
          <p:nvPr/>
        </p:nvCxnSpPr>
        <p:spPr>
          <a:xfrm flipV="1">
            <a:off x="6934534" y="2895931"/>
            <a:ext cx="4857498" cy="25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6371518" y="2877964"/>
            <a:ext cx="5420514" cy="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stCxn id="5" idx="0"/>
            <a:endCxn id="12" idx="0"/>
          </p:cNvCxnSpPr>
          <p:nvPr/>
        </p:nvCxnSpPr>
        <p:spPr>
          <a:xfrm>
            <a:off x="6371518" y="2263706"/>
            <a:ext cx="5420514" cy="6322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6769630" y="1793367"/>
            <a:ext cx="5022402" cy="11025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stCxn id="6" idx="6"/>
            <a:endCxn id="12" idx="0"/>
          </p:cNvCxnSpPr>
          <p:nvPr/>
        </p:nvCxnSpPr>
        <p:spPr>
          <a:xfrm>
            <a:off x="6934534" y="1988188"/>
            <a:ext cx="4857498" cy="9077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>
            <a:off x="4004992" y="1657267"/>
            <a:ext cx="7787040" cy="12386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11436557" cy="22879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5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E9F9E5-DDD4-4F34-9AA3-4C9147E356E9}"/>
              </a:ext>
            </a:extLst>
          </p:cNvPr>
          <p:cNvSpPr/>
          <p:nvPr/>
        </p:nvSpPr>
        <p:spPr>
          <a:xfrm flipV="1">
            <a:off x="5808502" y="2877964"/>
            <a:ext cx="1126032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080E72-A1F9-435E-83B7-438A3F492C4C}"/>
              </a:ext>
            </a:extLst>
          </p:cNvPr>
          <p:cNvSpPr/>
          <p:nvPr/>
        </p:nvSpPr>
        <p:spPr>
          <a:xfrm flipV="1">
            <a:off x="5808502" y="1712670"/>
            <a:ext cx="1126032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AB0C40-BF0B-4F93-B60D-81FDC8A1E9A4}"/>
              </a:ext>
            </a:extLst>
          </p:cNvPr>
          <p:cNvSpPr/>
          <p:nvPr/>
        </p:nvSpPr>
        <p:spPr>
          <a:xfrm flipV="1">
            <a:off x="6096000" y="2877964"/>
            <a:ext cx="551036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7C575C-E28D-4F7D-96F1-B7BC9546C439}"/>
              </a:ext>
            </a:extLst>
          </p:cNvPr>
          <p:cNvSpPr/>
          <p:nvPr/>
        </p:nvSpPr>
        <p:spPr>
          <a:xfrm flipV="1">
            <a:off x="6096000" y="1712670"/>
            <a:ext cx="551036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5400000">
            <a:off x="10796508" y="1100057"/>
            <a:ext cx="1066138" cy="90084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1550480"/>
            <a:ext cx="11424525" cy="46995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>
            <a:off x="4004992" y="1550480"/>
            <a:ext cx="7775008" cy="25425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 flipV="1">
            <a:off x="6769630" y="1550480"/>
            <a:ext cx="5010370" cy="179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stCxn id="7" idx="6"/>
            <a:endCxn id="12" idx="0"/>
          </p:cNvCxnSpPr>
          <p:nvPr/>
        </p:nvCxnSpPr>
        <p:spPr>
          <a:xfrm flipV="1">
            <a:off x="6934534" y="1550480"/>
            <a:ext cx="4845466" cy="1603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V="1">
            <a:off x="6371518" y="1550480"/>
            <a:ext cx="5408482" cy="132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stCxn id="5" idx="0"/>
            <a:endCxn id="12" idx="0"/>
          </p:cNvCxnSpPr>
          <p:nvPr/>
        </p:nvCxnSpPr>
        <p:spPr>
          <a:xfrm flipV="1">
            <a:off x="6371518" y="1550480"/>
            <a:ext cx="5408482" cy="713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 flipV="1">
            <a:off x="6769630" y="1550480"/>
            <a:ext cx="5010370" cy="2428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stCxn id="6" idx="6"/>
            <a:endCxn id="12" idx="0"/>
          </p:cNvCxnSpPr>
          <p:nvPr/>
        </p:nvCxnSpPr>
        <p:spPr>
          <a:xfrm flipV="1">
            <a:off x="6934534" y="1550480"/>
            <a:ext cx="4845466" cy="4377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flipV="1">
            <a:off x="4004992" y="1550480"/>
            <a:ext cx="7775008" cy="1067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11424525" cy="94254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9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E9F9E5-DDD4-4F34-9AA3-4C9147E356E9}"/>
              </a:ext>
            </a:extLst>
          </p:cNvPr>
          <p:cNvSpPr/>
          <p:nvPr/>
        </p:nvSpPr>
        <p:spPr>
          <a:xfrm flipV="1">
            <a:off x="5808502" y="2877964"/>
            <a:ext cx="1126032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080E72-A1F9-435E-83B7-438A3F492C4C}"/>
              </a:ext>
            </a:extLst>
          </p:cNvPr>
          <p:cNvSpPr/>
          <p:nvPr/>
        </p:nvSpPr>
        <p:spPr>
          <a:xfrm flipV="1">
            <a:off x="5808502" y="1712670"/>
            <a:ext cx="1126032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AB0C40-BF0B-4F93-B60D-81FDC8A1E9A4}"/>
              </a:ext>
            </a:extLst>
          </p:cNvPr>
          <p:cNvSpPr/>
          <p:nvPr/>
        </p:nvSpPr>
        <p:spPr>
          <a:xfrm flipV="1">
            <a:off x="6096000" y="2877964"/>
            <a:ext cx="551036" cy="551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7C575C-E28D-4F7D-96F1-B7BC9546C439}"/>
              </a:ext>
            </a:extLst>
          </p:cNvPr>
          <p:cNvSpPr/>
          <p:nvPr/>
        </p:nvSpPr>
        <p:spPr>
          <a:xfrm flipV="1">
            <a:off x="6096000" y="1712670"/>
            <a:ext cx="551036" cy="5510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5143F-1796-438B-9E75-52AB6BA44F4E}"/>
              </a:ext>
            </a:extLst>
          </p:cNvPr>
          <p:cNvSpPr/>
          <p:nvPr/>
        </p:nvSpPr>
        <p:spPr>
          <a:xfrm>
            <a:off x="3937111" y="1657267"/>
            <a:ext cx="135762" cy="24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B3EFE-05F9-4ABB-8534-B84E69AE8CE7}"/>
              </a:ext>
            </a:extLst>
          </p:cNvPr>
          <p:cNvSpPr/>
          <p:nvPr/>
        </p:nvSpPr>
        <p:spPr>
          <a:xfrm>
            <a:off x="296149" y="607937"/>
            <a:ext cx="118651" cy="5642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780515-0FFD-4C02-ABB6-5301AE7523FD}"/>
              </a:ext>
            </a:extLst>
          </p:cNvPr>
          <p:cNvSpPr/>
          <p:nvPr/>
        </p:nvSpPr>
        <p:spPr>
          <a:xfrm rot="5400000">
            <a:off x="10796508" y="253836"/>
            <a:ext cx="1066138" cy="90084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4462E-C71E-4A14-BA7D-22F5BEC5F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V="1">
            <a:off x="355475" y="704259"/>
            <a:ext cx="11424525" cy="55458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33BA0-B3B8-4478-88BC-E5A69166B5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>
            <a:off x="4004992" y="704259"/>
            <a:ext cx="7775008" cy="33887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EA67A-82B7-4453-B99A-7AD1CA8ABDD4}"/>
              </a:ext>
            </a:extLst>
          </p:cNvPr>
          <p:cNvCxnSpPr>
            <a:cxnSpLocks/>
            <a:stCxn id="7" idx="7"/>
            <a:endCxn id="12" idx="0"/>
          </p:cNvCxnSpPr>
          <p:nvPr/>
        </p:nvCxnSpPr>
        <p:spPr>
          <a:xfrm flipV="1">
            <a:off x="6769630" y="704259"/>
            <a:ext cx="5010370" cy="264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A3C0C-F3BF-4413-88C7-E1956B7FD537}"/>
              </a:ext>
            </a:extLst>
          </p:cNvPr>
          <p:cNvCxnSpPr>
            <a:stCxn id="7" idx="6"/>
            <a:endCxn id="12" idx="0"/>
          </p:cNvCxnSpPr>
          <p:nvPr/>
        </p:nvCxnSpPr>
        <p:spPr>
          <a:xfrm flipV="1">
            <a:off x="6934534" y="704259"/>
            <a:ext cx="4845466" cy="244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255201-1F8C-490D-A0FC-9630D115A934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V="1">
            <a:off x="6371518" y="704259"/>
            <a:ext cx="5408482" cy="2173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12D83-E12A-4D0E-95DA-B15DD46AF787}"/>
              </a:ext>
            </a:extLst>
          </p:cNvPr>
          <p:cNvCxnSpPr>
            <a:stCxn id="5" idx="0"/>
            <a:endCxn id="12" idx="0"/>
          </p:cNvCxnSpPr>
          <p:nvPr/>
        </p:nvCxnSpPr>
        <p:spPr>
          <a:xfrm flipV="1">
            <a:off x="6371518" y="704259"/>
            <a:ext cx="5408482" cy="15594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0CBC-1E97-44D9-A608-546A1ED1C92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 flipV="1">
            <a:off x="6769630" y="704259"/>
            <a:ext cx="5010370" cy="1089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27BF3-B3F8-4CDB-B7BD-BD83608EB8CE}"/>
              </a:ext>
            </a:extLst>
          </p:cNvPr>
          <p:cNvCxnSpPr>
            <a:stCxn id="6" idx="6"/>
            <a:endCxn id="12" idx="0"/>
          </p:cNvCxnSpPr>
          <p:nvPr/>
        </p:nvCxnSpPr>
        <p:spPr>
          <a:xfrm flipV="1">
            <a:off x="6934534" y="704259"/>
            <a:ext cx="4845466" cy="12839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57AC2-C987-4EF3-B00D-C0786E49F00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flipV="1">
            <a:off x="4004992" y="704259"/>
            <a:ext cx="7775008" cy="9530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B8E381-14CE-4899-B50E-604DB8950998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355475" y="607937"/>
            <a:ext cx="11424525" cy="963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6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</Words>
  <Application>Microsoft Office PowerPoint</Application>
  <PresentationFormat>Widescreen</PresentationFormat>
  <Paragraphs>3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Funny Perspective</vt:lpstr>
      <vt:lpstr>Pan 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 and Rotate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Funny Perspective</dc:title>
  <dc:creator>Brian Ricks</dc:creator>
  <cp:lastModifiedBy>Brian Ricks</cp:lastModifiedBy>
  <cp:revision>7</cp:revision>
  <dcterms:created xsi:type="dcterms:W3CDTF">2021-03-29T16:05:11Z</dcterms:created>
  <dcterms:modified xsi:type="dcterms:W3CDTF">2021-03-29T17:05:15Z</dcterms:modified>
</cp:coreProperties>
</file>