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6722-1067-458C-B696-12C96D83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0A58-28E3-4DD6-8D69-0E0F504D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60EC-3BF8-442B-9D60-C51E178B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D6AE-59E0-4D7C-A6AC-89D27F8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2DF4-D80D-4E7F-A263-178B1638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B8BF-4C5B-465E-9636-C8812FA8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345BE-9987-413D-98BF-2CD781D4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8B54-BAD5-4C6C-840E-0930A161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C975-7D7E-4C39-9071-503C4409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7599-79DF-45D9-AA22-D72DFCF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8117B-C85C-43EB-911A-9D8B01A45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2A0D-27C7-4AEC-ADDC-BB657D52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49B6-8795-415A-B190-A869F57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F647-7AC8-4C70-B48E-21031DD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16DE-48FD-449E-81B1-0BF4E47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4C72-2196-4644-BDFC-21882722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BE26-9C00-4FD1-9323-7B2977C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3CC6-55C2-4349-9FD5-F87BDE3F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1A1E-EE07-4885-8EE1-BEF23075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46C6-9D24-4B24-A762-63ECE97B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39FF-BA7A-4F8A-8363-72247763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A661-266F-44B8-AB87-44816E83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3C5A-13CF-460A-8910-D9C92C0D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44EC-591D-4EF5-BA05-A1DC27A0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CE9C-4D13-407C-8B57-A083D25B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74AC-D912-4AC2-B7D5-847E99AF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9C56-9D5E-4A37-A462-98B603F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0A2B3-B3A5-4404-BC68-F452E3AB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7755-4B44-4EA4-BD62-CB3D84C1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30A29-1C02-446D-B3FC-94E7E4FD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99FD-5467-465E-8F7C-74DF0F0C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FFD-FE90-4274-8347-2C1B808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9C47-74C4-4A30-ADE1-67F8B392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21796-A5F8-4857-873D-257F7039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8FC2-2BA4-4D8E-A9F6-5E2B3A37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28BD9-D9DA-4F3D-9080-6E66F52E1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7450B-68E6-4C5D-9004-B1766419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9D6CA-AD24-4FD4-A37A-A5606FAF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64504-361B-4048-B2A0-6DC5A02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5570-C3F9-493C-889B-A2818EA6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78B6-B2F5-48D2-96C3-F731451F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E51C-C26F-409D-AB36-ABF866A1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18F53-F54E-4AD1-8F57-F47A2B6A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8F963-CBB1-447F-A716-DB3258B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C702E-3E53-43BC-9021-291C596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BC1E8-A8F2-4D0F-8E42-BC0FD696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F55A-CDD2-49D3-97F5-4A030705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37E2-5B91-4A32-8529-23CB1604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7BBC7-6C6E-4006-86AD-DDC4BCB6E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170A-144B-4FA8-A51B-31591B4E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C72F-DCB1-4EF0-93C4-250C278B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4C75-CAC1-4BA9-B2DF-084302B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0E03-DF5D-486E-9CFC-FD2392C8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E9A33-1870-4490-AE89-933211750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8C884-AD84-4CED-B8D7-9922A5A3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FD8C-53F7-46E8-96D7-1D2EE045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53794-2B95-4CE6-81EE-89C8DBC5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BC8D-0C86-45B2-B72C-783C7BF4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71E5-1140-401D-8CAC-0AE7DF92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5C70-718E-4420-A069-79785E9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D0EB-C233-441F-BE06-13860C5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5CA5-220F-4B89-8EC2-45190333B69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5EC4-C304-4885-B0DE-0C25A1112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9B08-ACE3-4715-8487-1897FD8D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256C-C4D8-4B08-BE78-CBE9BFA0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7AB465E-033B-48D2-9E16-D5F97BCF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9" y="0"/>
            <a:ext cx="31652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706E0-A19F-4430-A734-87878C071881}"/>
              </a:ext>
            </a:extLst>
          </p:cNvPr>
          <p:cNvSpPr txBox="1"/>
          <p:nvPr/>
        </p:nvSpPr>
        <p:spPr>
          <a:xfrm>
            <a:off x="4319751" y="252248"/>
            <a:ext cx="422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 720x1560 = 2.1, including top 10 px</a:t>
            </a:r>
          </a:p>
          <a:p>
            <a:r>
              <a:rPr lang="en-US" dirty="0"/>
              <a:t>Phone: 720x1510 = 2.09</a:t>
            </a:r>
          </a:p>
          <a:p>
            <a:r>
              <a:rPr lang="en-US" dirty="0"/>
              <a:t>Play Area: 720x1080=1.5</a:t>
            </a:r>
          </a:p>
        </p:txBody>
      </p:sp>
    </p:spTree>
    <p:extLst>
      <p:ext uri="{BB962C8B-B14F-4D97-AF65-F5344CB8AC3E}">
        <p14:creationId xmlns:p14="http://schemas.microsoft.com/office/powerpoint/2010/main" val="273784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</cp:revision>
  <dcterms:created xsi:type="dcterms:W3CDTF">2021-04-05T18:00:54Z</dcterms:created>
  <dcterms:modified xsi:type="dcterms:W3CDTF">2021-04-05T18:07:45Z</dcterms:modified>
</cp:coreProperties>
</file>