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80" r:id="rId6"/>
    <p:sldId id="277" r:id="rId7"/>
    <p:sldId id="274" r:id="rId8"/>
    <p:sldId id="258" r:id="rId9"/>
    <p:sldId id="259" r:id="rId10"/>
    <p:sldId id="260" r:id="rId11"/>
    <p:sldId id="261" r:id="rId12"/>
    <p:sldId id="262" r:id="rId13"/>
    <p:sldId id="263" r:id="rId14"/>
    <p:sldId id="265" r:id="rId15"/>
    <p:sldId id="273" r:id="rId16"/>
    <p:sldId id="266" r:id="rId17"/>
    <p:sldId id="264" r:id="rId18"/>
    <p:sldId id="267" r:id="rId19"/>
    <p:sldId id="268" r:id="rId20"/>
    <p:sldId id="270" r:id="rId21"/>
    <p:sldId id="271" r:id="rId22"/>
    <p:sldId id="272"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81" d="100"/>
          <a:sy n="181" d="100"/>
        </p:scale>
        <p:origin x="139"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2/15/2021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2/15/2021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785104"/>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AABB/Circle intersect</a:t>
            </a:r>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Tree>
    <p:extLst>
      <p:ext uri="{BB962C8B-B14F-4D97-AF65-F5344CB8AC3E}">
        <p14:creationId xmlns:p14="http://schemas.microsoft.com/office/powerpoint/2010/main" val="99988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Composition v. Inheritance</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52773" y="5939674"/>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Player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18842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t>Deer Geo</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3" name="TextBox 92">
            <a:extLst>
              <a:ext uri="{FF2B5EF4-FFF2-40B4-BE49-F238E27FC236}">
                <a16:creationId xmlns:a16="http://schemas.microsoft.com/office/drawing/2014/main" id="{0E8DF832-4121-4984-89C6-9536F1395893}"/>
              </a:ext>
            </a:extLst>
          </p:cNvPr>
          <p:cNvSpPr txBox="1"/>
          <p:nvPr/>
        </p:nvSpPr>
        <p:spPr>
          <a:xfrm>
            <a:off x="8652355" y="2140053"/>
            <a:ext cx="2827697"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4" name="TextBox 93">
            <a:extLst>
              <a:ext uri="{FF2B5EF4-FFF2-40B4-BE49-F238E27FC236}">
                <a16:creationId xmlns:a16="http://schemas.microsoft.com/office/drawing/2014/main" id="{03F40D6B-3D99-40B2-A62D-A7BDD5A58C38}"/>
              </a:ext>
            </a:extLst>
          </p:cNvPr>
          <p:cNvSpPr txBox="1"/>
          <p:nvPr/>
        </p:nvSpPr>
        <p:spPr>
          <a:xfrm>
            <a:off x="8652355" y="3167231"/>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highlight>
                  <a:srgbClr val="FFFF00"/>
                </a:highlight>
              </a:rPr>
              <a:t>AI Controlled</a:t>
            </a:r>
          </a:p>
        </p:txBody>
      </p:sp>
      <p:sp>
        <p:nvSpPr>
          <p:cNvPr id="95" name="TextBox 94">
            <a:extLst>
              <a:ext uri="{FF2B5EF4-FFF2-40B4-BE49-F238E27FC236}">
                <a16:creationId xmlns:a16="http://schemas.microsoft.com/office/drawing/2014/main" id="{36389D4F-E914-4824-BB1D-BE876B2CE003}"/>
              </a:ext>
            </a:extLst>
          </p:cNvPr>
          <p:cNvSpPr txBox="1"/>
          <p:nvPr/>
        </p:nvSpPr>
        <p:spPr>
          <a:xfrm>
            <a:off x="8627071" y="4274889"/>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highlight>
                  <a:srgbClr val="FFFF00"/>
                </a:highlight>
              </a:rPr>
              <a:t>AI Controlled</a:t>
            </a:r>
          </a:p>
        </p:txBody>
      </p:sp>
      <p:sp>
        <p:nvSpPr>
          <p:cNvPr id="55" name="Rectangle: Rounded Corners 54">
            <a:extLst>
              <a:ext uri="{FF2B5EF4-FFF2-40B4-BE49-F238E27FC236}">
                <a16:creationId xmlns:a16="http://schemas.microsoft.com/office/drawing/2014/main" id="{EF9E048B-E875-4C8E-9351-3150F8520A67}"/>
              </a:ext>
            </a:extLst>
          </p:cNvPr>
          <p:cNvSpPr/>
          <p:nvPr/>
        </p:nvSpPr>
        <p:spPr>
          <a:xfrm>
            <a:off x="5437224" y="1012061"/>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INHERITANCE PROBLEM</a:t>
            </a:r>
          </a:p>
          <a:p>
            <a:r>
              <a:rPr lang="en-US" sz="1600" dirty="0"/>
              <a:t>We can’t arrange subclasses in a way that is not redundant.</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217651" y="1778654"/>
            <a:ext cx="2123658" cy="369332"/>
          </a:xfrm>
          <a:prstGeom prst="rect">
            <a:avLst/>
          </a:prstGeom>
          <a:solidFill>
            <a:schemeClr val="bg1"/>
          </a:solidFill>
        </p:spPr>
        <p:txBody>
          <a:bodyPr wrap="none" rtlCol="0">
            <a:spAutoFit/>
          </a:bodyPr>
          <a:lstStyle/>
          <a:p>
            <a:r>
              <a:rPr lang="en-US" dirty="0"/>
              <a:t>Inheritance Option 1</a:t>
            </a:r>
          </a:p>
        </p:txBody>
      </p:sp>
      <p:sp>
        <p:nvSpPr>
          <p:cNvPr id="100" name="Rectangle: Rounded Corners 99">
            <a:extLst>
              <a:ext uri="{FF2B5EF4-FFF2-40B4-BE49-F238E27FC236}">
                <a16:creationId xmlns:a16="http://schemas.microsoft.com/office/drawing/2014/main" id="{6DE2684C-04E8-4096-9897-4D8E19E88D19}"/>
              </a:ext>
            </a:extLst>
          </p:cNvPr>
          <p:cNvSpPr/>
          <p:nvPr/>
        </p:nvSpPr>
        <p:spPr>
          <a:xfrm>
            <a:off x="8404315" y="1975930"/>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6BE2053D-F184-47B0-B1B6-8E94A5ECC82E}"/>
              </a:ext>
            </a:extLst>
          </p:cNvPr>
          <p:cNvSpPr txBox="1"/>
          <p:nvPr/>
        </p:nvSpPr>
        <p:spPr>
          <a:xfrm>
            <a:off x="9090807" y="1780739"/>
            <a:ext cx="2123658" cy="369332"/>
          </a:xfrm>
          <a:prstGeom prst="rect">
            <a:avLst/>
          </a:prstGeom>
          <a:solidFill>
            <a:schemeClr val="bg1"/>
          </a:solidFill>
        </p:spPr>
        <p:txBody>
          <a:bodyPr wrap="none" rtlCol="0">
            <a:spAutoFit/>
          </a:bodyPr>
          <a:lstStyle/>
          <a:p>
            <a:r>
              <a:rPr lang="en-US" dirty="0"/>
              <a:t>Inheritance Option 2</a:t>
            </a:r>
          </a:p>
        </p:txBody>
      </p:sp>
      <p:pic>
        <p:nvPicPr>
          <p:cNvPr id="43" name="Graphic 42">
            <a:extLst>
              <a:ext uri="{FF2B5EF4-FFF2-40B4-BE49-F238E27FC236}">
                <a16:creationId xmlns:a16="http://schemas.microsoft.com/office/drawing/2014/main" id="{025B9075-2167-4DE9-84EE-D5EED00C6A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44" name="Graphic 43">
            <a:extLst>
              <a:ext uri="{FF2B5EF4-FFF2-40B4-BE49-F238E27FC236}">
                <a16:creationId xmlns:a16="http://schemas.microsoft.com/office/drawing/2014/main" id="{2C8EE59D-0177-4CD6-9CE3-B1CBFB059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45" name="Group 44">
            <a:extLst>
              <a:ext uri="{FF2B5EF4-FFF2-40B4-BE49-F238E27FC236}">
                <a16:creationId xmlns:a16="http://schemas.microsoft.com/office/drawing/2014/main" id="{F977270F-4013-4D2C-A8EA-65C005F2B746}"/>
              </a:ext>
            </a:extLst>
          </p:cNvPr>
          <p:cNvGrpSpPr/>
          <p:nvPr/>
        </p:nvGrpSpPr>
        <p:grpSpPr>
          <a:xfrm>
            <a:off x="2577809" y="1151202"/>
            <a:ext cx="1343488" cy="1343488"/>
            <a:chOff x="2493081" y="1637285"/>
            <a:chExt cx="1477879" cy="1477879"/>
          </a:xfrm>
        </p:grpSpPr>
        <p:pic>
          <p:nvPicPr>
            <p:cNvPr id="46" name="Graphic 45">
              <a:extLst>
                <a:ext uri="{FF2B5EF4-FFF2-40B4-BE49-F238E27FC236}">
                  <a16:creationId xmlns:a16="http://schemas.microsoft.com/office/drawing/2014/main" id="{635B7B9B-1DB6-4929-B3B9-40680BE306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47" name="Oval 46">
              <a:extLst>
                <a:ext uri="{FF2B5EF4-FFF2-40B4-BE49-F238E27FC236}">
                  <a16:creationId xmlns:a16="http://schemas.microsoft.com/office/drawing/2014/main" id="{7CC9B96F-D94B-42D8-9C3A-424CF1C2CDCB}"/>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2D9912-2F7B-444D-81DB-43409F808C90}"/>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49" name="TextBox 48">
            <a:extLst>
              <a:ext uri="{FF2B5EF4-FFF2-40B4-BE49-F238E27FC236}">
                <a16:creationId xmlns:a16="http://schemas.microsoft.com/office/drawing/2014/main" id="{40C7EB0C-BCF8-44A3-A3B7-085170E407F3}"/>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50" name="TextBox 49">
            <a:extLst>
              <a:ext uri="{FF2B5EF4-FFF2-40B4-BE49-F238E27FC236}">
                <a16:creationId xmlns:a16="http://schemas.microsoft.com/office/drawing/2014/main" id="{1127AC59-CC9C-491B-BB2F-0E7C45CC738D}"/>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51" name="TextBox 50">
            <a:extLst>
              <a:ext uri="{FF2B5EF4-FFF2-40B4-BE49-F238E27FC236}">
                <a16:creationId xmlns:a16="http://schemas.microsoft.com/office/drawing/2014/main" id="{005700F6-247F-4194-9077-2718792E3D4E}"/>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spTree>
    <p:extLst>
      <p:ext uri="{BB962C8B-B14F-4D97-AF65-F5344CB8AC3E}">
        <p14:creationId xmlns:p14="http://schemas.microsoft.com/office/powerpoint/2010/main" val="32784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Object Composition</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45873" y="5936806"/>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827697"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486130"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t>AI Controlled</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AI Controlled</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345145" y="1778654"/>
            <a:ext cx="2045753" cy="369332"/>
          </a:xfrm>
          <a:prstGeom prst="rect">
            <a:avLst/>
          </a:prstGeom>
          <a:solidFill>
            <a:schemeClr val="bg1"/>
          </a:solidFill>
        </p:spPr>
        <p:txBody>
          <a:bodyPr wrap="none" rtlCol="0">
            <a:spAutoFit/>
          </a:bodyPr>
          <a:lstStyle/>
          <a:p>
            <a:r>
              <a:rPr lang="en-US" dirty="0"/>
              <a:t>Object Composition</a:t>
            </a:r>
          </a:p>
        </p:txBody>
      </p:sp>
      <p:pic>
        <p:nvPicPr>
          <p:cNvPr id="69" name="Graphic 68">
            <a:extLst>
              <a:ext uri="{FF2B5EF4-FFF2-40B4-BE49-F238E27FC236}">
                <a16:creationId xmlns:a16="http://schemas.microsoft.com/office/drawing/2014/main" id="{4523B049-E41E-4BDC-864B-FFCD82BCD5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70" name="Graphic 69">
            <a:extLst>
              <a:ext uri="{FF2B5EF4-FFF2-40B4-BE49-F238E27FC236}">
                <a16:creationId xmlns:a16="http://schemas.microsoft.com/office/drawing/2014/main" id="{4A785052-940B-4DEC-B6ED-C06A78876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71" name="Group 70">
            <a:extLst>
              <a:ext uri="{FF2B5EF4-FFF2-40B4-BE49-F238E27FC236}">
                <a16:creationId xmlns:a16="http://schemas.microsoft.com/office/drawing/2014/main" id="{63FD22AB-0F3B-44DA-86B7-9905018FDF85}"/>
              </a:ext>
            </a:extLst>
          </p:cNvPr>
          <p:cNvGrpSpPr/>
          <p:nvPr/>
        </p:nvGrpSpPr>
        <p:grpSpPr>
          <a:xfrm>
            <a:off x="2577809" y="1151202"/>
            <a:ext cx="1343488" cy="1343488"/>
            <a:chOff x="2493081" y="1637285"/>
            <a:chExt cx="1477879" cy="1477879"/>
          </a:xfrm>
        </p:grpSpPr>
        <p:pic>
          <p:nvPicPr>
            <p:cNvPr id="72" name="Graphic 71">
              <a:extLst>
                <a:ext uri="{FF2B5EF4-FFF2-40B4-BE49-F238E27FC236}">
                  <a16:creationId xmlns:a16="http://schemas.microsoft.com/office/drawing/2014/main" id="{4EFB3727-1591-4148-84AF-2FFB35B65A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73" name="Oval 72">
              <a:extLst>
                <a:ext uri="{FF2B5EF4-FFF2-40B4-BE49-F238E27FC236}">
                  <a16:creationId xmlns:a16="http://schemas.microsoft.com/office/drawing/2014/main" id="{182995B8-4B6D-4A7A-B2B1-D543BE9790D0}"/>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C1FFC695-5C87-42B6-8111-61BFBF109658}"/>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76" name="TextBox 75">
            <a:extLst>
              <a:ext uri="{FF2B5EF4-FFF2-40B4-BE49-F238E27FC236}">
                <a16:creationId xmlns:a16="http://schemas.microsoft.com/office/drawing/2014/main" id="{FFDF5D72-6407-49BB-B712-09A85951D830}"/>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80" name="TextBox 79">
            <a:extLst>
              <a:ext uri="{FF2B5EF4-FFF2-40B4-BE49-F238E27FC236}">
                <a16:creationId xmlns:a16="http://schemas.microsoft.com/office/drawing/2014/main" id="{F9524A3F-B0DC-4E23-A626-49601D2A0122}"/>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81" name="TextBox 80">
            <a:extLst>
              <a:ext uri="{FF2B5EF4-FFF2-40B4-BE49-F238E27FC236}">
                <a16:creationId xmlns:a16="http://schemas.microsoft.com/office/drawing/2014/main" id="{C579A077-9946-4BCE-9FD4-C7C2198945D8}"/>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cxnSp>
        <p:nvCxnSpPr>
          <p:cNvPr id="98" name="Straight Connector 97">
            <a:extLst>
              <a:ext uri="{FF2B5EF4-FFF2-40B4-BE49-F238E27FC236}">
                <a16:creationId xmlns:a16="http://schemas.microsoft.com/office/drawing/2014/main" id="{AA0A5F7C-3B35-497F-9BB3-FCD2396D19C7}"/>
              </a:ext>
            </a:extLst>
          </p:cNvPr>
          <p:cNvCxnSpPr>
            <a:cxnSpLocks/>
          </p:cNvCxnSpPr>
          <p:nvPr/>
        </p:nvCxnSpPr>
        <p:spPr>
          <a:xfrm>
            <a:off x="9046642" y="2453621"/>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1" name="Straight Connector 100">
            <a:extLst>
              <a:ext uri="{FF2B5EF4-FFF2-40B4-BE49-F238E27FC236}">
                <a16:creationId xmlns:a16="http://schemas.microsoft.com/office/drawing/2014/main" id="{60B9FAD3-193F-4330-8420-DD1254DD4E83}"/>
              </a:ext>
            </a:extLst>
          </p:cNvPr>
          <p:cNvCxnSpPr>
            <a:cxnSpLocks/>
          </p:cNvCxnSpPr>
          <p:nvPr/>
        </p:nvCxnSpPr>
        <p:spPr>
          <a:xfrm flipH="1">
            <a:off x="7461519" y="2453123"/>
            <a:ext cx="1574056" cy="2922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2" name="Oval 101">
            <a:extLst>
              <a:ext uri="{FF2B5EF4-FFF2-40B4-BE49-F238E27FC236}">
                <a16:creationId xmlns:a16="http://schemas.microsoft.com/office/drawing/2014/main" id="{B592AE86-2BD9-442F-BBC4-53974AE3F9D3}"/>
              </a:ext>
            </a:extLst>
          </p:cNvPr>
          <p:cNvSpPr/>
          <p:nvPr/>
        </p:nvSpPr>
        <p:spPr>
          <a:xfrm>
            <a:off x="7394843" y="268777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902BB38-E257-45B9-A867-2FA9C348FDA7}"/>
              </a:ext>
            </a:extLst>
          </p:cNvPr>
          <p:cNvSpPr txBox="1"/>
          <p:nvPr/>
        </p:nvSpPr>
        <p:spPr>
          <a:xfrm>
            <a:off x="8938423" y="2125120"/>
            <a:ext cx="2876750" cy="369332"/>
          </a:xfrm>
          <a:prstGeom prst="rect">
            <a:avLst/>
          </a:prstGeom>
          <a:noFill/>
        </p:spPr>
        <p:txBody>
          <a:bodyPr wrap="none" rtlCol="0">
            <a:spAutoFit/>
          </a:bodyPr>
          <a:lstStyle/>
          <a:p>
            <a:r>
              <a:rPr lang="en-US" dirty="0">
                <a:solidFill>
                  <a:schemeClr val="accent6">
                    <a:lumMod val="75000"/>
                  </a:schemeClr>
                </a:solidFill>
              </a:rPr>
              <a:t>Engine-Defined Components</a:t>
            </a:r>
          </a:p>
        </p:txBody>
      </p:sp>
      <p:sp>
        <p:nvSpPr>
          <p:cNvPr id="104" name="Rectangle: Rounded Corners 103">
            <a:extLst>
              <a:ext uri="{FF2B5EF4-FFF2-40B4-BE49-F238E27FC236}">
                <a16:creationId xmlns:a16="http://schemas.microsoft.com/office/drawing/2014/main" id="{6A299E82-5CC5-4489-9FBA-48EF1B3D7525}"/>
              </a:ext>
            </a:extLst>
          </p:cNvPr>
          <p:cNvSpPr/>
          <p:nvPr/>
        </p:nvSpPr>
        <p:spPr>
          <a:xfrm>
            <a:off x="5437224" y="1016404"/>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TWO KINDS OF COMPONENTS</a:t>
            </a:r>
          </a:p>
          <a:p>
            <a:r>
              <a:rPr lang="en-US" sz="1600" dirty="0"/>
              <a:t>Components are either engine-defined or game-defined.</a:t>
            </a:r>
          </a:p>
        </p:txBody>
      </p:sp>
      <p:sp>
        <p:nvSpPr>
          <p:cNvPr id="105" name="TextBox 104">
            <a:extLst>
              <a:ext uri="{FF2B5EF4-FFF2-40B4-BE49-F238E27FC236}">
                <a16:creationId xmlns:a16="http://schemas.microsoft.com/office/drawing/2014/main" id="{9BDA7C86-52DE-4AE5-B800-944800E668D6}"/>
              </a:ext>
            </a:extLst>
          </p:cNvPr>
          <p:cNvSpPr txBox="1"/>
          <p:nvPr/>
        </p:nvSpPr>
        <p:spPr>
          <a:xfrm>
            <a:off x="8950413" y="2508490"/>
            <a:ext cx="2770116" cy="923330"/>
          </a:xfrm>
          <a:prstGeom prst="rect">
            <a:avLst/>
          </a:prstGeom>
          <a:noFill/>
        </p:spPr>
        <p:txBody>
          <a:bodyPr wrap="square" rtlCol="0">
            <a:spAutoFit/>
          </a:bodyPr>
          <a:lstStyle/>
          <a:p>
            <a:r>
              <a:rPr lang="en-US" dirty="0"/>
              <a:t>Most drawing components are defined in the game engine.</a:t>
            </a:r>
          </a:p>
        </p:txBody>
      </p:sp>
      <p:cxnSp>
        <p:nvCxnSpPr>
          <p:cNvPr id="106" name="Straight Connector 105">
            <a:extLst>
              <a:ext uri="{FF2B5EF4-FFF2-40B4-BE49-F238E27FC236}">
                <a16:creationId xmlns:a16="http://schemas.microsoft.com/office/drawing/2014/main" id="{63DA9038-A70D-4212-8CBD-50E8D964F923}"/>
              </a:ext>
            </a:extLst>
          </p:cNvPr>
          <p:cNvCxnSpPr>
            <a:cxnSpLocks/>
          </p:cNvCxnSpPr>
          <p:nvPr/>
        </p:nvCxnSpPr>
        <p:spPr>
          <a:xfrm>
            <a:off x="9132320" y="4501072"/>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7" name="TextBox 106">
            <a:extLst>
              <a:ext uri="{FF2B5EF4-FFF2-40B4-BE49-F238E27FC236}">
                <a16:creationId xmlns:a16="http://schemas.microsoft.com/office/drawing/2014/main" id="{5E41DE53-F5D3-4E51-80CF-AC7569DC9A40}"/>
              </a:ext>
            </a:extLst>
          </p:cNvPr>
          <p:cNvSpPr txBox="1"/>
          <p:nvPr/>
        </p:nvSpPr>
        <p:spPr>
          <a:xfrm>
            <a:off x="9036091" y="4555941"/>
            <a:ext cx="2770116" cy="646331"/>
          </a:xfrm>
          <a:prstGeom prst="rect">
            <a:avLst/>
          </a:prstGeom>
          <a:noFill/>
        </p:spPr>
        <p:txBody>
          <a:bodyPr wrap="square" rtlCol="0">
            <a:spAutoFit/>
          </a:bodyPr>
          <a:lstStyle/>
          <a:p>
            <a:r>
              <a:rPr lang="en-US" dirty="0"/>
              <a:t>Most behavior components are defined in the game.</a:t>
            </a:r>
          </a:p>
        </p:txBody>
      </p:sp>
      <p:sp>
        <p:nvSpPr>
          <p:cNvPr id="108" name="TextBox 107">
            <a:extLst>
              <a:ext uri="{FF2B5EF4-FFF2-40B4-BE49-F238E27FC236}">
                <a16:creationId xmlns:a16="http://schemas.microsoft.com/office/drawing/2014/main" id="{51761C33-B219-40DD-8651-9B664F114D9B}"/>
              </a:ext>
            </a:extLst>
          </p:cNvPr>
          <p:cNvSpPr txBox="1"/>
          <p:nvPr/>
        </p:nvSpPr>
        <p:spPr>
          <a:xfrm>
            <a:off x="9036091" y="4161890"/>
            <a:ext cx="2799805" cy="369332"/>
          </a:xfrm>
          <a:prstGeom prst="rect">
            <a:avLst/>
          </a:prstGeom>
          <a:noFill/>
        </p:spPr>
        <p:txBody>
          <a:bodyPr wrap="none" rtlCol="0">
            <a:spAutoFit/>
          </a:bodyPr>
          <a:lstStyle/>
          <a:p>
            <a:r>
              <a:rPr lang="en-US" dirty="0">
                <a:solidFill>
                  <a:schemeClr val="accent6">
                    <a:lumMod val="75000"/>
                  </a:schemeClr>
                </a:solidFill>
              </a:rPr>
              <a:t>Game-Defined Components</a:t>
            </a:r>
          </a:p>
        </p:txBody>
      </p:sp>
      <p:cxnSp>
        <p:nvCxnSpPr>
          <p:cNvPr id="109" name="Straight Connector 108">
            <a:extLst>
              <a:ext uri="{FF2B5EF4-FFF2-40B4-BE49-F238E27FC236}">
                <a16:creationId xmlns:a16="http://schemas.microsoft.com/office/drawing/2014/main" id="{3523B743-0BBA-4503-88BD-7ABCB59B42C1}"/>
              </a:ext>
            </a:extLst>
          </p:cNvPr>
          <p:cNvCxnSpPr>
            <a:cxnSpLocks/>
          </p:cNvCxnSpPr>
          <p:nvPr/>
        </p:nvCxnSpPr>
        <p:spPr>
          <a:xfrm flipH="1" flipV="1">
            <a:off x="7292340" y="4098442"/>
            <a:ext cx="1839980" cy="3975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0" name="Oval 109">
            <a:extLst>
              <a:ext uri="{FF2B5EF4-FFF2-40B4-BE49-F238E27FC236}">
                <a16:creationId xmlns:a16="http://schemas.microsoft.com/office/drawing/2014/main" id="{FE1D6FCD-20A5-4A90-8CE4-E99AFAB4AB47}"/>
              </a:ext>
            </a:extLst>
          </p:cNvPr>
          <p:cNvSpPr/>
          <p:nvPr/>
        </p:nvSpPr>
        <p:spPr>
          <a:xfrm>
            <a:off x="7270649" y="403686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2757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1946</Words>
  <Application>Microsoft Office PowerPoint</Application>
  <PresentationFormat>Widescreen</PresentationFormat>
  <Paragraphs>433</Paragraphs>
  <Slides>23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72</cp:revision>
  <dcterms:created xsi:type="dcterms:W3CDTF">2019-02-06T17:03:21Z</dcterms:created>
  <dcterms:modified xsi:type="dcterms:W3CDTF">2021-02-15T19:11:00Z</dcterms:modified>
</cp:coreProperties>
</file>