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fb8ca38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fb8ca38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fb8ca38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fb8ca38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fb8ca2eb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fb8ca2eb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fb8ca38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fb8ca38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8fb8ca38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8fb8ca38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93E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-304800"/>
            <a:ext cx="85206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solidFill>
                  <a:srgbClr val="00FFF5"/>
                </a:solidFill>
              </a:rPr>
              <a:t>Spot On</a:t>
            </a:r>
            <a:endParaRPr sz="9900">
              <a:solidFill>
                <a:srgbClr val="00FFF5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49" y="1446525"/>
            <a:ext cx="3696850" cy="3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1736275"/>
            <a:ext cx="3592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Aryan Jha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Heyab Robel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Benny Enriquez </a:t>
            </a:r>
            <a:endParaRPr sz="2700">
              <a:solidFill>
                <a:srgbClr val="00FFF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FFF5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FFF5"/>
              </a:buClr>
              <a:buSzPts val="2700"/>
              <a:buChar char="-"/>
            </a:pPr>
            <a:r>
              <a:rPr lang="en" sz="2700">
                <a:solidFill>
                  <a:srgbClr val="00FFF5"/>
                </a:solidFill>
              </a:rPr>
              <a:t>Carl Hiram Yaro</a:t>
            </a:r>
            <a:endParaRPr sz="27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97975" y="-152400"/>
            <a:ext cx="904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5"/>
                </a:solidFill>
              </a:rPr>
              <a:t>Vision</a:t>
            </a:r>
            <a:endParaRPr sz="6000">
              <a:solidFill>
                <a:srgbClr val="00FFF5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5" y="881750"/>
            <a:ext cx="7610250" cy="4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79625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FFF5"/>
                </a:solidFill>
              </a:rPr>
              <a:t>DEMO</a:t>
            </a:r>
            <a:endParaRPr sz="10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FFF5"/>
                </a:solidFill>
              </a:rPr>
              <a:t>Your Turn</a:t>
            </a:r>
            <a:endParaRPr sz="10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5"/>
                </a:solidFill>
              </a:rPr>
              <a:t>Bring in the Questions!</a:t>
            </a:r>
            <a:endParaRPr sz="6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3E4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FFF5"/>
                </a:solidFill>
              </a:rPr>
              <a:t>Thank You!</a:t>
            </a:r>
            <a:endParaRPr sz="8000">
              <a:solidFill>
                <a:srgbClr val="00FF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