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8fb8ca38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8fb8ca38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3ce98d0a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3ce98d0a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3ce98d0a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3ce98d0a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3ce98d0a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3ce98d0a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3ce98d0a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3ce98d0a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8fb8ca38d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8fb8ca38d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8fb8ca38d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8fb8ca38d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3ce98d0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3ce98d0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8fb8ca38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8fb8ca38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3ce98d0a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3ce98d0a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3ce98d0a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3ce98d0a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3ce98d0a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3ce98d0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8fb8ca2eb_0_1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8fb8ca2eb_0_1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3ce98d0a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3ce98d0a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393E4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pen.spotify.com/track/0JN40O1Z4jRnRloJe6IKT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3E4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-304800"/>
            <a:ext cx="8520600" cy="1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900">
                <a:solidFill>
                  <a:srgbClr val="00FFF5"/>
                </a:solidFill>
              </a:rPr>
              <a:t>SpotOn</a:t>
            </a:r>
            <a:endParaRPr sz="9900">
              <a:solidFill>
                <a:srgbClr val="00FFF5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749" y="1446525"/>
            <a:ext cx="3696850" cy="36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1736275"/>
            <a:ext cx="3592200" cy="3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FFF5"/>
              </a:buClr>
              <a:buSzPts val="2700"/>
              <a:buChar char="-"/>
            </a:pPr>
            <a:r>
              <a:rPr lang="en" sz="2700">
                <a:solidFill>
                  <a:srgbClr val="00FFF5"/>
                </a:solidFill>
              </a:rPr>
              <a:t>Aryan Jha</a:t>
            </a:r>
            <a:endParaRPr sz="2700">
              <a:solidFill>
                <a:srgbClr val="00FFF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FFF5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FFF5"/>
              </a:buClr>
              <a:buSzPts val="2700"/>
              <a:buChar char="-"/>
            </a:pPr>
            <a:r>
              <a:rPr lang="en" sz="2700">
                <a:solidFill>
                  <a:srgbClr val="00FFF5"/>
                </a:solidFill>
              </a:rPr>
              <a:t>Heyab Robel</a:t>
            </a:r>
            <a:endParaRPr sz="2700">
              <a:solidFill>
                <a:srgbClr val="00FFF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FFF5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FFF5"/>
              </a:buClr>
              <a:buSzPts val="2700"/>
              <a:buChar char="-"/>
            </a:pPr>
            <a:r>
              <a:rPr lang="en" sz="2700">
                <a:solidFill>
                  <a:srgbClr val="00FFF5"/>
                </a:solidFill>
              </a:rPr>
              <a:t>Benny Enriquez </a:t>
            </a:r>
            <a:endParaRPr sz="2700">
              <a:solidFill>
                <a:srgbClr val="00FFF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FFF5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FFF5"/>
              </a:buClr>
              <a:buSzPts val="2700"/>
              <a:buChar char="-"/>
            </a:pPr>
            <a:r>
              <a:rPr lang="en" sz="2700">
                <a:solidFill>
                  <a:srgbClr val="00FFF5"/>
                </a:solidFill>
              </a:rPr>
              <a:t>Carl Hiram Yaro</a:t>
            </a:r>
            <a:endParaRPr sz="2700">
              <a:solidFill>
                <a:srgbClr val="00FFF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3E46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311700" y="1076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00FFF5"/>
                </a:solidFill>
              </a:rPr>
              <a:t>Future Prospects</a:t>
            </a:r>
            <a:endParaRPr sz="9000">
              <a:solidFill>
                <a:srgbClr val="00FFF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3E46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311700" y="1076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00FFF5"/>
                </a:solidFill>
              </a:rPr>
              <a:t>Social Implications</a:t>
            </a:r>
            <a:endParaRPr sz="9000">
              <a:solidFill>
                <a:srgbClr val="00FFF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3E46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00FFF5"/>
                </a:solidFill>
              </a:rPr>
              <a:t>Postman’s 1st Idea</a:t>
            </a:r>
            <a:endParaRPr sz="7000">
              <a:solidFill>
                <a:srgbClr val="00FFF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3E46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00FFF5"/>
                </a:solidFill>
              </a:rPr>
              <a:t>Postman’s 5th Idea</a:t>
            </a:r>
            <a:endParaRPr sz="7000">
              <a:solidFill>
                <a:srgbClr val="00FFF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3E46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idx="1" type="subTitle"/>
          </p:nvPr>
        </p:nvSpPr>
        <p:spPr>
          <a:xfrm>
            <a:off x="311700" y="636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00FFF5"/>
                </a:solidFill>
              </a:rPr>
              <a:t>Questions</a:t>
            </a:r>
            <a:endParaRPr sz="9000">
              <a:solidFill>
                <a:srgbClr val="00FFF5"/>
              </a:solidFill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1512000" y="2571750"/>
            <a:ext cx="6120000" cy="1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https://open.spotify.com/track/0JN40O1Z4jRnRloJe6IKTT</a:t>
            </a:r>
            <a:endParaRPr sz="1800">
              <a:solidFill>
                <a:srgbClr val="00FFF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3E46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idx="1" type="subTitle"/>
          </p:nvPr>
        </p:nvSpPr>
        <p:spPr>
          <a:xfrm>
            <a:off x="311700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00FFF5"/>
                </a:solidFill>
              </a:rPr>
              <a:t>Thank You!</a:t>
            </a:r>
            <a:endParaRPr sz="9000">
              <a:solidFill>
                <a:srgbClr val="00FFF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3E4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97975" y="-152400"/>
            <a:ext cx="904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FFF5"/>
                </a:solidFill>
              </a:rPr>
              <a:t>Vision</a:t>
            </a:r>
            <a:endParaRPr sz="6000">
              <a:solidFill>
                <a:srgbClr val="00FFF5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375" y="881750"/>
            <a:ext cx="7610250" cy="42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3E4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97975" y="-152400"/>
            <a:ext cx="904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FFF5"/>
                </a:solidFill>
              </a:rPr>
              <a:t>Vision</a:t>
            </a:r>
            <a:endParaRPr sz="6000">
              <a:solidFill>
                <a:srgbClr val="00FFF5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713" y="945000"/>
            <a:ext cx="6302415" cy="41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3E46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179625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00FFF5"/>
                </a:solidFill>
              </a:rPr>
              <a:t>DEMO 1</a:t>
            </a:r>
            <a:endParaRPr sz="10000">
              <a:solidFill>
                <a:srgbClr val="00FFF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3E46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179625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00FFF5"/>
                </a:solidFill>
              </a:rPr>
              <a:t>DESIGN</a:t>
            </a:r>
            <a:endParaRPr sz="10000">
              <a:solidFill>
                <a:srgbClr val="00FFF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3E46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97975" y="-152400"/>
            <a:ext cx="904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FFF5"/>
                </a:solidFill>
              </a:rPr>
              <a:t>Domain Model</a:t>
            </a:r>
            <a:endParaRPr sz="6000">
              <a:solidFill>
                <a:srgbClr val="00FFF5"/>
              </a:solidFill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0" y="0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solidFill>
                <a:srgbClr val="00FFF5"/>
              </a:solidFill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3120925" y="2094600"/>
            <a:ext cx="300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00FFF5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3400"/>
            <a:ext cx="9143874" cy="311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3E46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179625" y="-49650"/>
            <a:ext cx="85206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F5"/>
                </a:solidFill>
              </a:rPr>
              <a:t>Deployment Diagram</a:t>
            </a:r>
            <a:endParaRPr sz="3000">
              <a:solidFill>
                <a:srgbClr val="00FFF5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3875"/>
            <a:ext cx="9144001" cy="450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3E46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11700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00FFF5"/>
                </a:solidFill>
              </a:rPr>
              <a:t>Assessment</a:t>
            </a:r>
            <a:endParaRPr sz="9000">
              <a:solidFill>
                <a:srgbClr val="00FFF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3E4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11700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00FFF5"/>
                </a:solidFill>
              </a:rPr>
              <a:t>Functionality</a:t>
            </a:r>
            <a:endParaRPr sz="9000">
              <a:solidFill>
                <a:srgbClr val="00FFF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