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82" y="23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6D9E-971E-73A2-DEDB-53DD58C7E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EC0E0-737F-6588-4EF3-2E8290502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470D2-63DF-BC8B-1C43-CBBE423D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6DC-3516-4BA5-9CB7-DA6B3EBBBAE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4E4A-F9E5-09AD-DCD5-B6C179E3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669A-CC77-2855-7B54-6D6294A0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EC43-EC6C-41AD-830B-23AF88B1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1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8369-15EF-36B1-E260-42D88FC7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59533-E9EA-22C0-75E2-563D92B2C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931EF-1BA0-1C82-43F4-5158898F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6DC-3516-4BA5-9CB7-DA6B3EBBBAE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09062-0F2F-766C-74F8-E283658C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D74A1-3D7C-84F1-BBF3-CB2A4D76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EC43-EC6C-41AD-830B-23AF88B1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A059B-5FA4-28F0-2B16-9F3B8CADB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07875-74BC-4249-E645-42E862E0F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7D29-EE49-1338-688D-BF9A43ED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6DC-3516-4BA5-9CB7-DA6B3EBBBAE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5BD9-7797-945E-0104-8DE26D84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7680-1A8C-0523-4BE6-75DA3355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EC43-EC6C-41AD-830B-23AF88B1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6C16-2A26-F74C-69DF-8CF9340E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4AF2-6BAD-7B17-DBEB-246266F5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8371D-6558-795C-0F7F-CBEDE1A1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6DC-3516-4BA5-9CB7-DA6B3EBBBAE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B8D5-DC3F-1F68-1281-1D155F12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B3B5-C9DF-545D-73FA-F1164F1B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EC43-EC6C-41AD-830B-23AF88B1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6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643E-6774-EE26-A902-79AAD65E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E9FB3-96BB-4625-7821-6807DD9FD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4445-C897-C708-042E-136D3216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6DC-3516-4BA5-9CB7-DA6B3EBBBAE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C5F1A-350D-3FA9-A9E7-013B67A5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0B08-EAAE-6CD8-8147-05040707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EC43-EC6C-41AD-830B-23AF88B1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0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DB26-E770-BEE4-C248-C8E41DD7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0388-93EA-E013-EC8A-0187D0399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CF4AF-DFF4-5183-0A24-F7A8CD5C0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897BF-C581-BA73-5C61-E219EE2A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6DC-3516-4BA5-9CB7-DA6B3EBBBAE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5F767-6913-5472-8918-7C63783E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69AAE-993D-A00A-E075-B3117EC9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EC43-EC6C-41AD-830B-23AF88B1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85A4-EB31-B483-D479-009ED292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F3F2B-361F-D760-55F0-57DA4FD99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A9856-86E4-2A35-1AD0-88CF88575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97FE1-8963-BACA-9F7D-61D88A511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8E78E-479B-FF54-785B-5AF9B3976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962D9-4E51-1DDD-398C-A6F33BD7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6DC-3516-4BA5-9CB7-DA6B3EBBBAE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2F12E-A19F-B243-6DE1-6049F87D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FBB82-6517-805E-3F7E-ACED79B8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EC43-EC6C-41AD-830B-23AF88B1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7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6872-7143-0E13-56E2-CA2BD59D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E1CB7-E2DA-F2FA-E381-4682DC59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6DC-3516-4BA5-9CB7-DA6B3EBBBAE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76CE7-B000-258C-60CF-65C348AE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0A831-0FD9-DECD-1AC0-FF55E2BC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EC43-EC6C-41AD-830B-23AF88B1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9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F9F93-7C19-AF32-90A1-39E1D9A1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6DC-3516-4BA5-9CB7-DA6B3EBBBAE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4F1A1-E079-B9AF-B479-46656B5B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1674-C91A-FD52-C3C3-98444464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EC43-EC6C-41AD-830B-23AF88B1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14E6-69F0-E420-E007-17C870DE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25C2-889C-1AF5-466F-B0DF9BE5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25ED0-CDE2-C7EB-68D9-202816652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915CE-0030-FE2F-9F51-F18DE5CC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6DC-3516-4BA5-9CB7-DA6B3EBBBAE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F6E8F-664E-8792-1167-B2C74571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FB681-6E4A-5678-2DB5-05D64871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EC43-EC6C-41AD-830B-23AF88B1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1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80AC-01F4-3F44-A88E-938358A4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F0DF6-0974-333F-7477-375D29780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51806-4E3F-2C67-14FD-84C83C34A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6E450-47D9-9123-1E42-B027C941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E6DC-3516-4BA5-9CB7-DA6B3EBBBAE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D4138-63FB-4CEC-946C-E8317D2D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2540E-72F6-C426-BA3E-A9505D7B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EC43-EC6C-41AD-830B-23AF88B1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0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83818-CDB1-06F0-B588-A6D77D82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32407-C44A-9C29-73E4-1620270A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9480-68B0-A702-EA07-44CF6CFCD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E6DC-3516-4BA5-9CB7-DA6B3EBBBAE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AF667-5DF1-A867-D0D3-DA26E24CE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5069-E3B0-5F8A-E31B-BCD145E8F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EEC43-EC6C-41AD-830B-23AF88B1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1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C376DCE-4365-AE05-A4DB-00374F06B94C}"/>
              </a:ext>
            </a:extLst>
          </p:cNvPr>
          <p:cNvSpPr/>
          <p:nvPr/>
        </p:nvSpPr>
        <p:spPr>
          <a:xfrm>
            <a:off x="4791618" y="2719136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849A3-3F9B-6DE6-B855-092A8EF76FB4}"/>
              </a:ext>
            </a:extLst>
          </p:cNvPr>
          <p:cNvSpPr/>
          <p:nvPr/>
        </p:nvSpPr>
        <p:spPr>
          <a:xfrm>
            <a:off x="1660358" y="1331495"/>
            <a:ext cx="385010" cy="41388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6733CA-BB79-D58E-F1B0-0E44E08AA7DA}"/>
              </a:ext>
            </a:extLst>
          </p:cNvPr>
          <p:cNvSpPr/>
          <p:nvPr/>
        </p:nvSpPr>
        <p:spPr>
          <a:xfrm>
            <a:off x="4331370" y="3015915"/>
            <a:ext cx="1981200" cy="2374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3980D-8396-B075-A4CA-5850843A7510}"/>
              </a:ext>
            </a:extLst>
          </p:cNvPr>
          <p:cNvSpPr txBox="1"/>
          <p:nvPr/>
        </p:nvSpPr>
        <p:spPr>
          <a:xfrm>
            <a:off x="1443841" y="826168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A0755-6765-A925-FC06-C4BE559DE1A5}"/>
              </a:ext>
            </a:extLst>
          </p:cNvPr>
          <p:cNvSpPr txBox="1"/>
          <p:nvPr/>
        </p:nvSpPr>
        <p:spPr>
          <a:xfrm>
            <a:off x="4148795" y="826168"/>
            <a:ext cx="17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Looking Forward</a:t>
            </a:r>
          </a:p>
        </p:txBody>
      </p:sp>
    </p:spTree>
    <p:extLst>
      <p:ext uri="{BB962C8B-B14F-4D97-AF65-F5344CB8AC3E}">
        <p14:creationId xmlns:p14="http://schemas.microsoft.com/office/powerpoint/2010/main" val="251878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1</cp:revision>
  <dcterms:created xsi:type="dcterms:W3CDTF">2023-09-06T16:19:23Z</dcterms:created>
  <dcterms:modified xsi:type="dcterms:W3CDTF">2023-09-06T16:20:18Z</dcterms:modified>
</cp:coreProperties>
</file>