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9972" y="-4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2C25-B6F9-989F-34F2-2F3DE2EA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9226-9D12-0CF0-C9AA-3B40FAC15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23706-580A-4B8E-9C1C-03A4E362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6426-40A9-49CD-8E0C-9E7D2E05127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27EA4-8732-C114-6A51-FC74BB17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770F-0134-AF48-CB66-B0E9D2AD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A0-45A2-4638-9017-FB5474EE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0B6C-3850-CD4F-6AD2-7EA6A538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524C4-10FE-23A7-F0DA-AF941DF61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D968-ABFD-A6A7-6355-C9566E47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6426-40A9-49CD-8E0C-9E7D2E05127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09FF-A3BD-8448-58EA-38A0BC73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A2519-A528-A80E-9A4E-ED97C677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A0-45A2-4638-9017-FB5474EE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83466-B8E3-E433-E12C-654BE81B0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A1AFB-2FF8-DDF5-8C53-83CDEEA2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F1161-CA35-0A6F-6821-55BACD87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6426-40A9-49CD-8E0C-9E7D2E05127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60FE-FADB-F862-A046-6D7BCE87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7617-BA09-EB23-97D9-8F90AC67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A0-45A2-4638-9017-FB5474EE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2BC-6109-AC7A-D10A-695D54FE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4B31-F912-A859-3B26-DCD3A0C5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4068B-407C-12C0-587C-E932E57D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6426-40A9-49CD-8E0C-9E7D2E05127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AC784-1027-5B46-6410-A620D9FC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E2B1-FF8C-F77E-037D-A9AAB87E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A0-45A2-4638-9017-FB5474EE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D6F5-CCE5-BB19-1536-2C11DAF5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D43B2-59A4-69C2-1418-119A969F9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C570D-E209-2E4F-50E7-6C4CEF55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6426-40A9-49CD-8E0C-9E7D2E05127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BFC19-37B2-8ACB-6DF4-E3B7047D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7BC9-35F1-31D1-88CD-2525369E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A0-45A2-4638-9017-FB5474EE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C489-659D-7D95-B766-825173C7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4B27-2824-1085-FFF2-8F41520A3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C9650-B9CC-47F0-095B-F2FF51CC6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4FF60-0B8C-6659-DBA8-A3B6C9FB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6426-40A9-49CD-8E0C-9E7D2E05127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7E5B6-253C-6E3A-A56C-0C11B569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67404-1502-4B6C-5C62-0A1D9CFC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A0-45A2-4638-9017-FB5474EE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4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3D7B-0AD0-AE57-FDD0-F301AF77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1A5F6-9BB2-D027-235F-D5CE80B81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538BD-B44E-A51E-4FF4-7BE918342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8D5C2-A123-6F7A-8263-F09184878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B5D40-CD33-52AA-A286-DDD9E6A0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D5B5E-F727-2FAF-4AAF-EBF493F1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6426-40A9-49CD-8E0C-9E7D2E05127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A9737-294C-DB7F-E179-007F78C7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0B6BD-55F4-67AB-9B17-448C80A4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A0-45A2-4638-9017-FB5474EE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3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0529-5FE6-21D8-5F90-4AA33EDE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ECAD5-3F3C-C484-AC93-A2060A1F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6426-40A9-49CD-8E0C-9E7D2E05127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B69D6-D299-1B66-FA4F-8030A446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BFC25-F61F-539B-2273-38FAF263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A0-45A2-4638-9017-FB5474EE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8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BA360-BFFA-C167-506E-A57553C8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6426-40A9-49CD-8E0C-9E7D2E05127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0F681-FDEC-B19D-0D37-347FFFA9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EF512-AB8C-E463-654C-0AF4B233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A0-45A2-4638-9017-FB5474EE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5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384B-BDFB-BD6E-07AB-59F73F53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D1EB-4A01-8894-35EC-874E1477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C09B0-FB9A-C3AE-04FA-AD41D2EF2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6492C-B218-C3B0-A5B4-94787258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6426-40A9-49CD-8E0C-9E7D2E05127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1CB9F-4C8D-145F-72B9-4CE6263C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818AA-52D9-1287-C4BD-79C4EF28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A0-45A2-4638-9017-FB5474EE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5D4F-1750-824F-4136-BE8B58F0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F3BE9-9134-D297-FB80-B4B1C6F2F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C1D58-8063-98F3-4C48-08A63301F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10BA6-1FCC-7035-1922-14D42C03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6426-40A9-49CD-8E0C-9E7D2E05127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73A1E-0F68-2177-9AB8-0254B66F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C5369-A0AC-0DB0-6D9B-6DBA165B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34A0-45A2-4638-9017-FB5474EE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C4274-944E-85A8-023A-4FD6A7AB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4D39C-F2FA-0B79-1300-D8174A6A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B5E86-6D12-4C2F-085C-959D303EA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6426-40A9-49CD-8E0C-9E7D2E05127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4CF10-3B08-4971-E411-20B60AA73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24A7-10D3-8C7E-C407-03F943A2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34A0-45A2-4638-9017-FB5474EE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1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E104-D45A-F989-8389-95F9EEBF8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Trigonometry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9D8A3-E9C4-0105-F530-93A846B1F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FF02-26D0-60B8-B1B9-28F841BE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really need to know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11B4D-E031-2F6B-DFD4-9259EFF7E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you have a coordinate (</a:t>
                </a:r>
                <a:r>
                  <a:rPr lang="en-US" dirty="0" err="1"/>
                  <a:t>x,y</a:t>
                </a:r>
                <a:r>
                  <a:rPr lang="en-US" dirty="0"/>
                  <a:t> = Euclidean), but need a distance and angle (r,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=polar coordinates)</a:t>
                </a:r>
              </a:p>
              <a:p>
                <a:pPr lvl="1"/>
                <a:r>
                  <a:rPr lang="en-US" dirty="0"/>
                  <a:t>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If you have polar coordinates and need </a:t>
                </a:r>
                <a:r>
                  <a:rPr lang="en-US" dirty="0" err="1"/>
                  <a:t>x,y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x = cos(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)*r</a:t>
                </a:r>
              </a:p>
              <a:p>
                <a:pPr lvl="1"/>
                <a:r>
                  <a:rPr lang="en-US" dirty="0"/>
                  <a:t>y = sin(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E11B4D-E031-2F6B-DFD4-9259EFF7E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35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A1A0A1-2114-05AD-6D91-69040C4DA071}"/>
              </a:ext>
            </a:extLst>
          </p:cNvPr>
          <p:cNvSpPr/>
          <p:nvPr/>
        </p:nvSpPr>
        <p:spPr>
          <a:xfrm>
            <a:off x="1068223" y="2238997"/>
            <a:ext cx="2230453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056C4-4902-BEEC-F16D-3A09438F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on a Canvas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120A96-A84E-E74E-CB54-E09EBAAA43FF}"/>
              </a:ext>
            </a:extLst>
          </p:cNvPr>
          <p:cNvSpPr/>
          <p:nvPr/>
        </p:nvSpPr>
        <p:spPr>
          <a:xfrm rot="20307250">
            <a:off x="1068224" y="2238998"/>
            <a:ext cx="223045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8BFB96-13AF-7D60-E983-863C59ABCC6A}"/>
              </a:ext>
            </a:extLst>
          </p:cNvPr>
          <p:cNvSpPr/>
          <p:nvPr/>
        </p:nvSpPr>
        <p:spPr>
          <a:xfrm>
            <a:off x="4413645" y="1875748"/>
            <a:ext cx="2561404" cy="20520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B66ED-B470-2FCA-AEB5-A9FAC1B57C1F}"/>
              </a:ext>
            </a:extLst>
          </p:cNvPr>
          <p:cNvSpPr/>
          <p:nvPr/>
        </p:nvSpPr>
        <p:spPr>
          <a:xfrm rot="20307250">
            <a:off x="4579120" y="2238999"/>
            <a:ext cx="223045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14CF5C-1F2A-7853-5B39-04F938FABB94}"/>
              </a:ext>
            </a:extLst>
          </p:cNvPr>
          <p:cNvSpPr/>
          <p:nvPr/>
        </p:nvSpPr>
        <p:spPr>
          <a:xfrm>
            <a:off x="1068223" y="1777525"/>
            <a:ext cx="2395930" cy="461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3F9EEE-B100-776D-25E5-731524D5938F}"/>
              </a:ext>
            </a:extLst>
          </p:cNvPr>
          <p:cNvSpPr/>
          <p:nvPr/>
        </p:nvSpPr>
        <p:spPr>
          <a:xfrm>
            <a:off x="985484" y="3564562"/>
            <a:ext cx="2395930" cy="461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77CEE-4E5B-DA2A-4CD1-5B48BC45C3DE}"/>
              </a:ext>
            </a:extLst>
          </p:cNvPr>
          <p:cNvSpPr/>
          <p:nvPr/>
        </p:nvSpPr>
        <p:spPr>
          <a:xfrm rot="5400000">
            <a:off x="-295218" y="2916635"/>
            <a:ext cx="2395930" cy="461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81A8EF-5963-1548-054C-7E83964F4829}"/>
              </a:ext>
            </a:extLst>
          </p:cNvPr>
          <p:cNvSpPr/>
          <p:nvPr/>
        </p:nvSpPr>
        <p:spPr>
          <a:xfrm rot="5400000">
            <a:off x="2326980" y="2744754"/>
            <a:ext cx="2395930" cy="461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9C61ED-E80E-629E-096E-764AC39495CB}"/>
              </a:ext>
            </a:extLst>
          </p:cNvPr>
          <p:cNvSpPr/>
          <p:nvPr/>
        </p:nvSpPr>
        <p:spPr>
          <a:xfrm>
            <a:off x="8260932" y="2238997"/>
            <a:ext cx="2230453" cy="1325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E83EFE-AFBF-FBB7-A18B-EF0C2F82C6C8}"/>
              </a:ext>
            </a:extLst>
          </p:cNvPr>
          <p:cNvSpPr/>
          <p:nvPr/>
        </p:nvSpPr>
        <p:spPr>
          <a:xfrm rot="20307250">
            <a:off x="8260933" y="2238998"/>
            <a:ext cx="2230453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8E5B9A-6038-411A-0F70-2F4C05B3C6F1}"/>
              </a:ext>
            </a:extLst>
          </p:cNvPr>
          <p:cNvSpPr/>
          <p:nvPr/>
        </p:nvSpPr>
        <p:spPr>
          <a:xfrm>
            <a:off x="8503065" y="2521009"/>
            <a:ext cx="1606609" cy="820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4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2E53-20F5-E39C-4A22-70F723A9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tiger walking in the grass&#10;&#10;Description automatically generated with medium confidence">
            <a:extLst>
              <a:ext uri="{FF2B5EF4-FFF2-40B4-BE49-F238E27FC236}">
                <a16:creationId xmlns:a16="http://schemas.microsoft.com/office/drawing/2014/main" id="{A2334460-DF8D-A4DA-62A9-7A93B5AE3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4657725" y="3205956"/>
            <a:ext cx="2876550" cy="1590675"/>
          </a:xfrm>
        </p:spPr>
      </p:pic>
      <p:pic>
        <p:nvPicPr>
          <p:cNvPr id="7" name="Picture 6" descr="A tiger walking on grass&#10;&#10;Description automatically generated with medium confidence">
            <a:extLst>
              <a:ext uri="{FF2B5EF4-FFF2-40B4-BE49-F238E27FC236}">
                <a16:creationId xmlns:a16="http://schemas.microsoft.com/office/drawing/2014/main" id="{A6A4F24E-0C46-D308-288A-8D3992AEB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09" y="2850478"/>
            <a:ext cx="2876550" cy="1590675"/>
          </a:xfrm>
          <a:prstGeom prst="rect">
            <a:avLst/>
          </a:prstGeom>
        </p:spPr>
      </p:pic>
      <p:pic>
        <p:nvPicPr>
          <p:cNvPr id="9" name="Picture 8" descr="A tiger walking on grass&#10;&#10;Description automatically generated">
            <a:extLst>
              <a:ext uri="{FF2B5EF4-FFF2-40B4-BE49-F238E27FC236}">
                <a16:creationId xmlns:a16="http://schemas.microsoft.com/office/drawing/2014/main" id="{2720614B-9F72-2D6F-5DFE-8F6BFA3E3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411" y="2829268"/>
            <a:ext cx="28765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5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Trigonometry </vt:lpstr>
      <vt:lpstr>What you really need to know</vt:lpstr>
      <vt:lpstr>Rotating on a Canvas</vt:lpstr>
      <vt:lpstr>PowerPoint Presentation</vt:lpstr>
    </vt:vector>
  </TitlesOfParts>
  <Company>University of Nebraska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Trigonometry </dc:title>
  <dc:creator>UNO IST Support</dc:creator>
  <cp:lastModifiedBy>UNO IST Support</cp:lastModifiedBy>
  <cp:revision>1</cp:revision>
  <dcterms:created xsi:type="dcterms:W3CDTF">2022-09-07T17:20:11Z</dcterms:created>
  <dcterms:modified xsi:type="dcterms:W3CDTF">2022-09-07T18:18:14Z</dcterms:modified>
</cp:coreProperties>
</file>