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9" r:id="rId6"/>
    <p:sldId id="270" r:id="rId7"/>
    <p:sldId id="262" r:id="rId8"/>
    <p:sldId id="264" r:id="rId9"/>
    <p:sldId id="265" r:id="rId10"/>
    <p:sldId id="273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71208AE-C11A-49D4-8E39-436A5455529C}">
          <p14:sldIdLst>
            <p14:sldId id="256"/>
            <p14:sldId id="259"/>
            <p14:sldId id="260"/>
            <p14:sldId id="263"/>
            <p14:sldId id="269"/>
            <p14:sldId id="270"/>
            <p14:sldId id="262"/>
            <p14:sldId id="264"/>
            <p14:sldId id="265"/>
            <p14:sldId id="273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9AFB0-EE8F-48CD-BF56-EFB3F96871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0FC92-133C-4BC9-B612-6AD7DB58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0FC92-133C-4BC9-B612-6AD7DB58BC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1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0FC92-133C-4BC9-B612-6AD7DB58BC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0FC92-133C-4BC9-B612-6AD7DB58BC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63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45199" y="624110"/>
            <a:ext cx="7071579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9C70-F03B-4456-A544-E5CEBE0D477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BA5F2B-EDA9-45CE-8406-AC0096FD4855}" type="slidenum">
              <a:rPr lang="en-US" smtClean="0"/>
              <a:t>‹#›</a:t>
            </a:fld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07" y="176248"/>
            <a:ext cx="686199" cy="68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94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788454"/>
            <a:ext cx="7388772" cy="1690470"/>
          </a:xfrm>
        </p:spPr>
        <p:txBody>
          <a:bodyPr/>
          <a:lstStyle/>
          <a:p>
            <a:r>
              <a:rPr lang="en-US" b="1" err="1"/>
              <a:t>KnowledgeShare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</a:t>
            </a:r>
            <a:r>
              <a:rPr lang="en-US" err="1"/>
              <a:t>Harambae</a:t>
            </a:r>
            <a:endParaRPr lang="en-US"/>
          </a:p>
          <a:p>
            <a:r>
              <a:rPr lang="en-US"/>
              <a:t>Karen Cudjoe, Andrew </a:t>
            </a:r>
            <a:r>
              <a:rPr lang="en-US" err="1"/>
              <a:t>Darmawan</a:t>
            </a:r>
            <a:r>
              <a:rPr lang="en-US"/>
              <a:t>, </a:t>
            </a:r>
            <a:br>
              <a:rPr lang="en-US"/>
            </a:br>
            <a:r>
              <a:rPr lang="en-US"/>
              <a:t>Cameron Dewey, Andrew </a:t>
            </a:r>
            <a:r>
              <a:rPr lang="en-US" err="1"/>
              <a:t>Gbeddy</a:t>
            </a:r>
            <a:r>
              <a:rPr lang="en-US"/>
              <a:t>, Corey Noble</a:t>
            </a:r>
          </a:p>
        </p:txBody>
      </p:sp>
    </p:spTree>
    <p:extLst>
      <p:ext uri="{BB962C8B-B14F-4D97-AF65-F5344CB8AC3E}">
        <p14:creationId xmlns:p14="http://schemas.microsoft.com/office/powerpoint/2010/main" val="20230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Database Design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78" b="82677"/>
          <a:stretch/>
        </p:blipFill>
        <p:spPr>
          <a:xfrm>
            <a:off x="514350" y="2569539"/>
            <a:ext cx="8426717" cy="19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5199" y="1349067"/>
            <a:ext cx="2675010" cy="487417"/>
          </a:xfrm>
        </p:spPr>
        <p:txBody>
          <a:bodyPr/>
          <a:lstStyle/>
          <a:p>
            <a:r>
              <a:rPr lang="EN-US" b="1"/>
              <a:t>Strengths</a:t>
            </a:r>
            <a:endParaRPr 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5199" y="1836484"/>
            <a:ext cx="3109925" cy="1436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</a:t>
            </a:r>
          </a:p>
          <a:p>
            <a:r>
              <a:rPr lang="EN-US"/>
              <a:t>Intuitive</a:t>
            </a:r>
          </a:p>
          <a:p>
            <a:r>
              <a:rPr lang="EN-US">
                <a:solidFill>
                  <a:srgbClr val="404040"/>
                </a:solidFill>
              </a:rPr>
              <a:t>Filterable Interface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5199" y="3089192"/>
            <a:ext cx="3781514" cy="822633"/>
          </a:xfrm>
        </p:spPr>
        <p:txBody>
          <a:bodyPr/>
          <a:lstStyle/>
          <a:p>
            <a:r>
              <a:rPr lang="EN-US" b="1"/>
              <a:t>Potential Improvements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1004" y="4030718"/>
            <a:ext cx="3609904" cy="3208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/>
              </a:rPr>
              <a:t>Advanced search feature</a:t>
            </a:r>
          </a:p>
          <a:p>
            <a:r>
              <a:rPr lang="EN-US">
                <a:solidFill>
                  <a:srgbClr val="404040"/>
                </a:solidFill>
                <a:latin typeface="Century Gothic"/>
              </a:rPr>
              <a:t>A bookmark option</a:t>
            </a:r>
          </a:p>
          <a:p>
            <a:r>
              <a:rPr lang="EN-US">
                <a:solidFill>
                  <a:srgbClr val="404040"/>
                </a:solidFill>
                <a:latin typeface="Century Gothic"/>
              </a:rPr>
              <a:t>Have a notification system</a:t>
            </a:r>
          </a:p>
          <a:p>
            <a:endParaRPr lang="EN-US">
              <a:solidFill>
                <a:srgbClr val="404040"/>
              </a:solidFill>
              <a:latin typeface="Century Gothic"/>
            </a:endParaRPr>
          </a:p>
          <a:p>
            <a:endParaRPr lang="EN-US">
              <a:solidFill>
                <a:srgbClr val="40404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214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092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04" y="624110"/>
            <a:ext cx="6593400" cy="1280890"/>
          </a:xfrm>
        </p:spPr>
        <p:txBody>
          <a:bodyPr/>
          <a:lstStyle/>
          <a:p>
            <a:r>
              <a:rPr lang="en-US" b="1"/>
              <a:t>What Students Are Stuck With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563519"/>
            <a:ext cx="6591300" cy="291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5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Enhance existing Student News</a:t>
            </a:r>
          </a:p>
          <a:p>
            <a:pPr lvl="1"/>
            <a:r>
              <a:rPr lang="EN-US"/>
              <a:t>Current Student News…</a:t>
            </a:r>
          </a:p>
          <a:p>
            <a:r>
              <a:rPr lang="EN-US"/>
              <a:t>Card-based dashboard</a:t>
            </a:r>
          </a:p>
          <a:p>
            <a:r>
              <a:rPr lang="EN-US"/>
              <a:t>Search</a:t>
            </a:r>
          </a:p>
          <a:p>
            <a:r>
              <a:rPr lang="EN-US"/>
              <a:t>Filters</a:t>
            </a:r>
            <a:endParaRPr lang="EN-US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As a </a:t>
            </a:r>
            <a:r>
              <a:rPr lang="en-US" b="1"/>
              <a:t>Calvin student</a:t>
            </a:r>
            <a:r>
              <a:rPr lang="en-US"/>
              <a:t>, I would like to be able to </a:t>
            </a:r>
            <a:r>
              <a:rPr lang="en-US" b="1"/>
              <a:t>view student news on an app</a:t>
            </a:r>
            <a:r>
              <a:rPr lang="en-US"/>
              <a:t> that has a simple and easy-to-use design</a:t>
            </a:r>
          </a:p>
          <a:p>
            <a:r>
              <a:rPr lang="en-US"/>
              <a:t>As a </a:t>
            </a:r>
            <a:r>
              <a:rPr lang="en-US" b="1"/>
              <a:t>Calvin student</a:t>
            </a:r>
            <a:r>
              <a:rPr lang="en-US"/>
              <a:t>, I want to be able to search for </a:t>
            </a:r>
            <a:r>
              <a:rPr lang="en-US" b="1"/>
              <a:t>specific news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As a </a:t>
            </a:r>
            <a:r>
              <a:rPr lang="en-US" b="1"/>
              <a:t>student org member</a:t>
            </a:r>
            <a:r>
              <a:rPr lang="en-US"/>
              <a:t>, I want to be able to see news items </a:t>
            </a:r>
            <a:r>
              <a:rPr lang="en-US" b="1"/>
              <a:t>specific to my student org</a:t>
            </a:r>
          </a:p>
          <a:p>
            <a:r>
              <a:rPr lang="en-US"/>
              <a:t>As a </a:t>
            </a:r>
            <a:r>
              <a:rPr lang="en-US" b="1"/>
              <a:t>student looking for a job</a:t>
            </a:r>
            <a:r>
              <a:rPr lang="en-US"/>
              <a:t>, I want to be able to see news items from the career center about</a:t>
            </a:r>
            <a:r>
              <a:rPr lang="en-US" b="1"/>
              <a:t> 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541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4015" cy="5198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2" y="975872"/>
            <a:ext cx="2924015" cy="5198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85" y="1659751"/>
            <a:ext cx="2924015" cy="51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Usability Test Feedback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14425" y="2247900"/>
            <a:ext cx="740702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Cards do not look clickable </a:t>
            </a:r>
          </a:p>
          <a:p>
            <a:r>
              <a:rPr lang="EN-US"/>
              <a:t>Unnecessarily LARGE fonts</a:t>
            </a:r>
          </a:p>
          <a:p>
            <a:r>
              <a:rPr lang="EN-US"/>
              <a:t>Boring home screen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2840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85725"/>
            <a:ext cx="6589199" cy="1280890"/>
          </a:xfrm>
        </p:spPr>
        <p:txBody>
          <a:bodyPr/>
          <a:lstStyle/>
          <a:p>
            <a:r>
              <a:rPr lang="EN-US" b="1"/>
              <a:t>User Interface Model</a:t>
            </a:r>
            <a:endParaRPr lang="en-US" b="1"/>
          </a:p>
        </p:txBody>
      </p:sp>
      <p:pic>
        <p:nvPicPr>
          <p:cNvPr id="3" name="Picture 2" descr="User Interface 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42975"/>
            <a:ext cx="7138410" cy="57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7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 Diagram</a:t>
            </a:r>
            <a:endParaRPr lang="en-US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19" y="2133600"/>
            <a:ext cx="6446262" cy="3778250"/>
          </a:xfrm>
        </p:spPr>
      </p:pic>
    </p:spTree>
    <p:extLst>
      <p:ext uri="{BB962C8B-B14F-4D97-AF65-F5344CB8AC3E}">
        <p14:creationId xmlns:p14="http://schemas.microsoft.com/office/powerpoint/2010/main" val="585953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</Words>
  <Application>Microsoft Office PowerPoint</Application>
  <PresentationFormat>On-screen Show (4:3)</PresentationFormat>
  <Paragraphs>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KnowledgeShare</vt:lpstr>
      <vt:lpstr>What Students Are Stuck With</vt:lpstr>
      <vt:lpstr>Vision</vt:lpstr>
      <vt:lpstr>Key User Stories</vt:lpstr>
      <vt:lpstr>PowerPoint Presentation</vt:lpstr>
      <vt:lpstr>Usability Test Feedback</vt:lpstr>
      <vt:lpstr>Demonstration</vt:lpstr>
      <vt:lpstr>User Interface Model</vt:lpstr>
      <vt:lpstr>Deployment Diagram</vt:lpstr>
      <vt:lpstr>Database Design</vt:lpstr>
      <vt:lpstr>Assessment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KnowledgeShare</dc:title>
  <cp:lastModifiedBy>Andrew Darmawan</cp:lastModifiedBy>
  <cp:revision>5</cp:revision>
  <dcterms:modified xsi:type="dcterms:W3CDTF">2016-12-15T15:09:48Z</dcterms:modified>
</cp:coreProperties>
</file>