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7" r:id="rId3"/>
    <p:sldId id="270" r:id="rId4"/>
    <p:sldId id="258" r:id="rId5"/>
    <p:sldId id="259" r:id="rId6"/>
    <p:sldId id="264" r:id="rId7"/>
    <p:sldId id="266" r:id="rId8"/>
    <p:sldId id="262" r:id="rId9"/>
    <p:sldId id="269" r:id="rId10"/>
    <p:sldId id="273" r:id="rId11"/>
    <p:sldId id="274" r:id="rId12"/>
    <p:sldId id="27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0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7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2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5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9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5205" y="3306297"/>
            <a:ext cx="6357817" cy="1471431"/>
          </a:xfrm>
        </p:spPr>
        <p:txBody>
          <a:bodyPr/>
          <a:lstStyle/>
          <a:p>
            <a:r>
              <a:rPr lang="en-US" sz="6600" dirty="0" smtClean="0"/>
              <a:t>CalvinFitness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499" y="4777728"/>
            <a:ext cx="7531523" cy="1388534"/>
          </a:xfrm>
        </p:spPr>
        <p:txBody>
          <a:bodyPr/>
          <a:lstStyle/>
          <a:p>
            <a:r>
              <a:rPr lang="en-US" dirty="0" smtClean="0"/>
              <a:t>Ethan Clark, Russell Clousing, Mark Davis, Matt Kotva, Mitch Stark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82" y="319065"/>
            <a:ext cx="6435489" cy="31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491836"/>
            <a:ext cx="10018713" cy="108758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Usability Test Takeaways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579418"/>
            <a:ext cx="10018713" cy="41563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How to share workouts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Decided on sharing to everyone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Clarity in Create Workout activity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Where to save workouts from Find Shared Workouts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742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253218"/>
            <a:ext cx="10018713" cy="1228577"/>
          </a:xfrm>
        </p:spPr>
        <p:txBody>
          <a:bodyPr/>
          <a:lstStyle/>
          <a:p>
            <a:r>
              <a:rPr lang="en-US" sz="5400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481795"/>
            <a:ext cx="10018713" cy="4253134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800" u="sng" dirty="0" smtClean="0"/>
              <a:t>Key User Stories</a:t>
            </a:r>
          </a:p>
          <a:p>
            <a:pPr>
              <a:lnSpc>
                <a:spcPct val="250000"/>
              </a:lnSpc>
            </a:pPr>
            <a:r>
              <a:rPr lang="en-US" sz="2800" u="sng" dirty="0" smtClean="0"/>
              <a:t>Database Schema</a:t>
            </a:r>
          </a:p>
          <a:p>
            <a:pPr>
              <a:lnSpc>
                <a:spcPct val="250000"/>
              </a:lnSpc>
            </a:pPr>
            <a:r>
              <a:rPr lang="en-US" sz="2800" u="sng" dirty="0" smtClean="0"/>
              <a:t>Usability Test Summary</a:t>
            </a:r>
          </a:p>
        </p:txBody>
      </p:sp>
    </p:spTree>
    <p:extLst>
      <p:ext uri="{BB962C8B-B14F-4D97-AF65-F5344CB8AC3E}">
        <p14:creationId xmlns:p14="http://schemas.microsoft.com/office/powerpoint/2010/main" val="18411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7" y="129380"/>
            <a:ext cx="10018713" cy="1228577"/>
          </a:xfrm>
        </p:spPr>
        <p:txBody>
          <a:bodyPr/>
          <a:lstStyle/>
          <a:p>
            <a:r>
              <a:rPr lang="en-US" sz="5400" dirty="0" smtClean="0"/>
              <a:t>Deployment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30"/>
          <a:stretch/>
        </p:blipFill>
        <p:spPr>
          <a:xfrm>
            <a:off x="2513368" y="1357957"/>
            <a:ext cx="7960593" cy="51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491" y="434180"/>
            <a:ext cx="3766564" cy="1228577"/>
          </a:xfrm>
        </p:spPr>
        <p:txBody>
          <a:bodyPr/>
          <a:lstStyle/>
          <a:p>
            <a:r>
              <a:rPr lang="en-US" sz="5400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491" y="1833062"/>
            <a:ext cx="5623074" cy="425313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Strengths: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Sharing Workout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View Shared Workouts &amp; Save to Device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Weaknesses: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Editing Existing Workouts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Workout </a:t>
            </a:r>
            <a:r>
              <a:rPr lang="mr-IN" sz="2200" dirty="0" smtClean="0"/>
              <a:t>–</a:t>
            </a:r>
            <a:r>
              <a:rPr lang="en-US" sz="2200" dirty="0" smtClean="0"/>
              <a:t> Date Completed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99565" y="434179"/>
            <a:ext cx="3697291" cy="12285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smtClean="0"/>
              <a:t>Future Work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9565" y="1833062"/>
            <a:ext cx="5167744" cy="4253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dirty="0" smtClean="0"/>
              <a:t>Store secure passwords for users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No duplicate usernames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Complete only partial workout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79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547" y="2745858"/>
            <a:ext cx="9269490" cy="1143000"/>
          </a:xfrm>
        </p:spPr>
        <p:txBody>
          <a:bodyPr/>
          <a:lstStyle/>
          <a:p>
            <a:r>
              <a:rPr lang="en-US" sz="6000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09489"/>
            <a:ext cx="10018713" cy="1228577"/>
          </a:xfrm>
        </p:spPr>
        <p:txBody>
          <a:bodyPr/>
          <a:lstStyle/>
          <a:p>
            <a:r>
              <a:rPr lang="en-US" sz="5400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90" y="1805353"/>
            <a:ext cx="10699843" cy="425313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800" dirty="0"/>
              <a:t>Android application that simplifies the process of planning, executing, and sharing a </a:t>
            </a:r>
            <a:r>
              <a:rPr lang="en-US" sz="2800" dirty="0" smtClean="0"/>
              <a:t>workout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Reduce use of paper and/or Excel charts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Allow workouts to be shared across application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Promote social </a:t>
            </a:r>
            <a:r>
              <a:rPr lang="en-US" sz="2400" dirty="0" smtClean="0"/>
              <a:t>accountability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9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6" y="1542199"/>
            <a:ext cx="9266829" cy="487440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2163" y="313622"/>
            <a:ext cx="10018713" cy="122857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Current Baseball Workout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892" y="2341489"/>
            <a:ext cx="9363620" cy="1228577"/>
          </a:xfrm>
        </p:spPr>
        <p:txBody>
          <a:bodyPr/>
          <a:lstStyle/>
          <a:p>
            <a:r>
              <a:rPr lang="en-US" sz="5400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253218"/>
            <a:ext cx="10018713" cy="1228577"/>
          </a:xfrm>
        </p:spPr>
        <p:txBody>
          <a:bodyPr/>
          <a:lstStyle/>
          <a:p>
            <a:r>
              <a:rPr lang="en-US" sz="5400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481795"/>
            <a:ext cx="10018713" cy="4253134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800" dirty="0" smtClean="0"/>
              <a:t>Key User Stories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Database Schema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Usability Test 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2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09489"/>
            <a:ext cx="10018713" cy="122857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Key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215" y="1791283"/>
            <a:ext cx="10761785" cy="3624779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 a lifter, I want to personalize my workout to fit my needs and record my progress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As </a:t>
            </a:r>
            <a:r>
              <a:rPr lang="en-US" dirty="0" smtClean="0"/>
              <a:t>a novice lifter, I want to be able to create and follow workouts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As a lifter trying to improve, I want to be able to view past completed workouts.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As </a:t>
            </a:r>
            <a:r>
              <a:rPr lang="en-US" dirty="0" smtClean="0"/>
              <a:t>an </a:t>
            </a:r>
            <a:r>
              <a:rPr lang="en-US" dirty="0" smtClean="0"/>
              <a:t>athlete during </a:t>
            </a:r>
            <a:r>
              <a:rPr lang="en-US" dirty="0" smtClean="0"/>
              <a:t>on and off </a:t>
            </a:r>
            <a:r>
              <a:rPr lang="en-US" dirty="0" smtClean="0"/>
              <a:t>season</a:t>
            </a:r>
            <a:r>
              <a:rPr lang="en-US" dirty="0" smtClean="0"/>
              <a:t>, I want to be able to receive workouts from my coaches and for them to see my progress.</a:t>
            </a:r>
          </a:p>
        </p:txBody>
      </p:sp>
    </p:spTree>
    <p:extLst>
      <p:ext uri="{BB962C8B-B14F-4D97-AF65-F5344CB8AC3E}">
        <p14:creationId xmlns:p14="http://schemas.microsoft.com/office/powerpoint/2010/main" val="11642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253218"/>
            <a:ext cx="10018713" cy="1228577"/>
          </a:xfrm>
        </p:spPr>
        <p:txBody>
          <a:bodyPr/>
          <a:lstStyle/>
          <a:p>
            <a:r>
              <a:rPr lang="en-US" sz="5400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481795"/>
            <a:ext cx="10018713" cy="4253134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800" u="sng" dirty="0" smtClean="0"/>
              <a:t>Key User Stories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Database Schema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Usability Test Summary</a:t>
            </a:r>
          </a:p>
        </p:txBody>
      </p:sp>
    </p:spTree>
    <p:extLst>
      <p:ext uri="{BB962C8B-B14F-4D97-AF65-F5344CB8AC3E}">
        <p14:creationId xmlns:p14="http://schemas.microsoft.com/office/powerpoint/2010/main" val="2331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7" y="0"/>
            <a:ext cx="10018713" cy="157390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Database Schema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1" y="1729384"/>
            <a:ext cx="7831667" cy="45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253218"/>
            <a:ext cx="10018713" cy="1228577"/>
          </a:xfrm>
        </p:spPr>
        <p:txBody>
          <a:bodyPr/>
          <a:lstStyle/>
          <a:p>
            <a:r>
              <a:rPr lang="en-US" sz="5400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481795"/>
            <a:ext cx="10018713" cy="4253134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800" u="sng" dirty="0" smtClean="0"/>
              <a:t>Key User Stories</a:t>
            </a:r>
          </a:p>
          <a:p>
            <a:pPr>
              <a:lnSpc>
                <a:spcPct val="250000"/>
              </a:lnSpc>
            </a:pPr>
            <a:r>
              <a:rPr lang="en-US" sz="2800" u="sng" dirty="0" smtClean="0"/>
              <a:t>Database Schema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Usability Test Summary</a:t>
            </a:r>
          </a:p>
        </p:txBody>
      </p:sp>
    </p:spTree>
    <p:extLst>
      <p:ext uri="{BB962C8B-B14F-4D97-AF65-F5344CB8AC3E}">
        <p14:creationId xmlns:p14="http://schemas.microsoft.com/office/powerpoint/2010/main" val="12715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1600</TotalTime>
  <Words>237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Mangal</vt:lpstr>
      <vt:lpstr>Arial</vt:lpstr>
      <vt:lpstr>Parallax</vt:lpstr>
      <vt:lpstr>CalvinFitness</vt:lpstr>
      <vt:lpstr>Vision</vt:lpstr>
      <vt:lpstr>Current Baseball Workout</vt:lpstr>
      <vt:lpstr>Demonstration</vt:lpstr>
      <vt:lpstr>Design</vt:lpstr>
      <vt:lpstr>Key User Stories</vt:lpstr>
      <vt:lpstr>Design</vt:lpstr>
      <vt:lpstr>Database Schema</vt:lpstr>
      <vt:lpstr>Design</vt:lpstr>
      <vt:lpstr>Usability Test Takeaways</vt:lpstr>
      <vt:lpstr>Design</vt:lpstr>
      <vt:lpstr>Deployment Diagram</vt:lpstr>
      <vt:lpstr>Assessment</vt:lpstr>
      <vt:lpstr>Questions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Calvcxxxcc</dc:title>
  <dc:creator>Ethan Clark</dc:creator>
  <cp:lastModifiedBy>Ethan Clark</cp:lastModifiedBy>
  <cp:revision>69</cp:revision>
  <dcterms:created xsi:type="dcterms:W3CDTF">2016-11-09T21:11:31Z</dcterms:created>
  <dcterms:modified xsi:type="dcterms:W3CDTF">2016-12-15T01:55:13Z</dcterms:modified>
</cp:coreProperties>
</file>