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 snapToObjects="1">
      <p:cViewPr>
        <p:scale>
          <a:sx n="110" d="100"/>
          <a:sy n="110" d="100"/>
        </p:scale>
        <p:origin x="-12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B5D4-12D8-2245-8C6E-CB8DAD184F20}" type="datetimeFigureOut">
              <a:rPr lang="en-US" smtClean="0"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35E9-0E53-B24C-832E-8DF1CDBA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74043" y="3813306"/>
            <a:ext cx="2434590" cy="265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</a:t>
            </a:r>
          </a:p>
          <a:p>
            <a:pPr algn="ctr"/>
            <a:endParaRPr lang="en-US" dirty="0"/>
          </a:p>
          <a:p>
            <a:r>
              <a:rPr lang="en-US" dirty="0" err="1" smtClean="0"/>
              <a:t>Review_id</a:t>
            </a:r>
            <a:r>
              <a:rPr lang="en-US" dirty="0" smtClean="0"/>
              <a:t>: UUID</a:t>
            </a:r>
          </a:p>
          <a:p>
            <a:r>
              <a:rPr lang="en-US" dirty="0" smtClean="0"/>
              <a:t>Creator: username</a:t>
            </a:r>
          </a:p>
          <a:p>
            <a:r>
              <a:rPr lang="en-US" dirty="0" err="1" smtClean="0"/>
              <a:t>Date_created</a:t>
            </a:r>
            <a:r>
              <a:rPr lang="en-US" dirty="0" smtClean="0"/>
              <a:t>: Date</a:t>
            </a:r>
          </a:p>
          <a:p>
            <a:r>
              <a:rPr lang="en-US" dirty="0" err="1" smtClean="0"/>
              <a:t>Date_visited</a:t>
            </a:r>
            <a:r>
              <a:rPr lang="en-US" dirty="0" smtClean="0"/>
              <a:t>: Date</a:t>
            </a:r>
          </a:p>
          <a:p>
            <a:r>
              <a:rPr lang="en-US" dirty="0" err="1" smtClean="0"/>
              <a:t>Review_body</a:t>
            </a:r>
            <a:r>
              <a:rPr lang="en-US" dirty="0" smtClean="0"/>
              <a:t>: String</a:t>
            </a:r>
          </a:p>
          <a:p>
            <a:r>
              <a:rPr lang="en-US" dirty="0" smtClean="0"/>
              <a:t>Helpful: Integer</a:t>
            </a:r>
          </a:p>
          <a:p>
            <a:r>
              <a:rPr lang="en-US" dirty="0" err="1" smtClean="0"/>
              <a:t>Not_helpful</a:t>
            </a:r>
            <a:r>
              <a:rPr lang="en-US" dirty="0" smtClean="0"/>
              <a:t>: Integer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7569" y="1247570"/>
            <a:ext cx="2434590" cy="463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Campsite</a:t>
            </a:r>
          </a:p>
          <a:p>
            <a:pPr algn="ctr"/>
            <a:endParaRPr lang="en-US" dirty="0"/>
          </a:p>
          <a:p>
            <a:r>
              <a:rPr lang="en-US" dirty="0" err="1" smtClean="0"/>
              <a:t>Campsite_id</a:t>
            </a:r>
            <a:r>
              <a:rPr lang="en-US" dirty="0" smtClean="0"/>
              <a:t>: UUID</a:t>
            </a:r>
          </a:p>
          <a:p>
            <a:r>
              <a:rPr lang="en-US" dirty="0" smtClean="0"/>
              <a:t>Name: String</a:t>
            </a:r>
          </a:p>
          <a:p>
            <a:r>
              <a:rPr lang="en-US" dirty="0" smtClean="0"/>
              <a:t>Creator: username</a:t>
            </a:r>
          </a:p>
          <a:p>
            <a:r>
              <a:rPr lang="en-US" dirty="0" smtClean="0"/>
              <a:t>Rating: Double</a:t>
            </a:r>
          </a:p>
          <a:p>
            <a:r>
              <a:rPr lang="en-US" dirty="0" err="1" smtClean="0"/>
              <a:t>Date_created</a:t>
            </a:r>
            <a:r>
              <a:rPr lang="en-US" dirty="0" smtClean="0"/>
              <a:t>: Date</a:t>
            </a:r>
          </a:p>
          <a:p>
            <a:r>
              <a:rPr lang="en-US" dirty="0" smtClean="0"/>
              <a:t>Description: String</a:t>
            </a:r>
          </a:p>
          <a:p>
            <a:r>
              <a:rPr lang="en-US" dirty="0" smtClean="0"/>
              <a:t>Directions: String</a:t>
            </a:r>
          </a:p>
          <a:p>
            <a:r>
              <a:rPr lang="en-US" dirty="0" smtClean="0"/>
              <a:t>Price: Double</a:t>
            </a:r>
          </a:p>
          <a:p>
            <a:r>
              <a:rPr lang="en-US" dirty="0" err="1" smtClean="0"/>
              <a:t>Lat</a:t>
            </a:r>
            <a:r>
              <a:rPr lang="en-US" dirty="0" smtClean="0"/>
              <a:t>: Double</a:t>
            </a:r>
          </a:p>
          <a:p>
            <a:r>
              <a:rPr lang="en-US" dirty="0" smtClean="0"/>
              <a:t>Long: Double</a:t>
            </a:r>
          </a:p>
          <a:p>
            <a:r>
              <a:rPr lang="en-US" dirty="0" smtClean="0"/>
              <a:t>Size: String (</a:t>
            </a:r>
            <a:r>
              <a:rPr lang="en-US" dirty="0" err="1" smtClean="0"/>
              <a:t>lg|md|sm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Tags: [String]</a:t>
            </a:r>
          </a:p>
          <a:p>
            <a:r>
              <a:rPr lang="en-US" dirty="0" smtClean="0"/>
              <a:t>Fire: Boolean</a:t>
            </a:r>
          </a:p>
          <a:p>
            <a:r>
              <a:rPr lang="en-US" dirty="0" smtClean="0"/>
              <a:t>Reviews: [</a:t>
            </a:r>
            <a:r>
              <a:rPr lang="en-US" dirty="0" err="1" smtClean="0"/>
              <a:t>Review_id</a:t>
            </a:r>
            <a:r>
              <a:rPr lang="en-US" dirty="0" smtClean="0"/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4043" y="344193"/>
            <a:ext cx="2434590" cy="322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</a:p>
          <a:p>
            <a:pPr algn="ctr"/>
            <a:endParaRPr lang="en-US" dirty="0"/>
          </a:p>
          <a:p>
            <a:r>
              <a:rPr lang="en-US" dirty="0" err="1" smtClean="0"/>
              <a:t>User_id</a:t>
            </a:r>
            <a:r>
              <a:rPr lang="en-US" dirty="0" smtClean="0"/>
              <a:t>: UUID</a:t>
            </a:r>
          </a:p>
          <a:p>
            <a:r>
              <a:rPr lang="en-US" dirty="0" smtClean="0"/>
              <a:t>Username: String</a:t>
            </a:r>
          </a:p>
          <a:p>
            <a:r>
              <a:rPr lang="en-US" dirty="0" smtClean="0"/>
              <a:t>City: String</a:t>
            </a:r>
          </a:p>
          <a:p>
            <a:r>
              <a:rPr lang="en-US" dirty="0" smtClean="0"/>
              <a:t>State: String</a:t>
            </a:r>
          </a:p>
          <a:p>
            <a:r>
              <a:rPr lang="en-US" dirty="0" smtClean="0"/>
              <a:t>Email: String</a:t>
            </a:r>
          </a:p>
          <a:p>
            <a:r>
              <a:rPr lang="en-US" dirty="0" smtClean="0"/>
              <a:t>Password: String</a:t>
            </a:r>
          </a:p>
          <a:p>
            <a:r>
              <a:rPr lang="en-US" dirty="0" smtClean="0"/>
              <a:t>Salt: String</a:t>
            </a:r>
          </a:p>
          <a:p>
            <a:r>
              <a:rPr lang="en-US" dirty="0" smtClean="0"/>
              <a:t>Reviews: [Reviews]</a:t>
            </a:r>
          </a:p>
          <a:p>
            <a:r>
              <a:rPr lang="en-US" dirty="0" err="1" smtClean="0"/>
              <a:t>votedreviews</a:t>
            </a:r>
            <a:r>
              <a:rPr lang="en-US" dirty="0" smtClean="0"/>
              <a:t>: [Reviews]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Stall, Harrison R</dc:creator>
  <cp:lastModifiedBy>Stall, Harrison R</cp:lastModifiedBy>
  <cp:revision>3</cp:revision>
  <cp:lastPrinted>2017-01-30T07:58:47Z</cp:lastPrinted>
  <dcterms:created xsi:type="dcterms:W3CDTF">2017-01-30T07:38:55Z</dcterms:created>
  <dcterms:modified xsi:type="dcterms:W3CDTF">2017-01-30T07:58:51Z</dcterms:modified>
</cp:coreProperties>
</file>