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5A34454-D06B-453F-B16F-557C22E3F421}" type="datetimeFigureOut">
              <a:rPr lang="en-IN" smtClean="0"/>
              <a:t>15-04-2016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406916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A34454-D06B-453F-B16F-557C22E3F421}" type="datetimeFigureOut">
              <a:rPr lang="en-IN" smtClean="0"/>
              <a:t>15-04-2016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211844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A34454-D06B-453F-B16F-557C22E3F421}" type="datetimeFigureOut">
              <a:rPr lang="en-IN" smtClean="0"/>
              <a:t>15-04-2016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82296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A34454-D06B-453F-B16F-557C22E3F421}" type="datetimeFigureOut">
              <a:rPr lang="en-IN" smtClean="0"/>
              <a:t>15-04-2016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111588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34454-D06B-453F-B16F-557C22E3F421}" type="datetimeFigureOut">
              <a:rPr lang="en-IN" smtClean="0"/>
              <a:t>15-04-2016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427068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5A34454-D06B-453F-B16F-557C22E3F421}" type="datetimeFigureOut">
              <a:rPr lang="en-IN" smtClean="0"/>
              <a:t>15-04-2016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256837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5A34454-D06B-453F-B16F-557C22E3F421}" type="datetimeFigureOut">
              <a:rPr lang="en-IN" smtClean="0"/>
              <a:t>15-04-2016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303328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5A34454-D06B-453F-B16F-557C22E3F421}" type="datetimeFigureOut">
              <a:rPr lang="en-IN" smtClean="0"/>
              <a:t>15-04-2016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259609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34454-D06B-453F-B16F-557C22E3F421}" type="datetimeFigureOut">
              <a:rPr lang="en-IN" smtClean="0"/>
              <a:t>15-04-2016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396945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34454-D06B-453F-B16F-557C22E3F421}" type="datetimeFigureOut">
              <a:rPr lang="en-IN" smtClean="0"/>
              <a:t>15-04-2016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369028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34454-D06B-453F-B16F-557C22E3F421}" type="datetimeFigureOut">
              <a:rPr lang="en-IN" smtClean="0"/>
              <a:t>15-04-2016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47A18-6B0C-4B38-9D8E-DBACDA77E1DE}" type="slidenum">
              <a:rPr lang="en-IN" smtClean="0"/>
              <a:t>‹#›</a:t>
            </a:fld>
            <a:endParaRPr lang="en-IN"/>
          </a:p>
        </p:txBody>
      </p:sp>
    </p:spTree>
    <p:extLst>
      <p:ext uri="{BB962C8B-B14F-4D97-AF65-F5344CB8AC3E}">
        <p14:creationId xmlns:p14="http://schemas.microsoft.com/office/powerpoint/2010/main" val="248783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34454-D06B-453F-B16F-557C22E3F421}" type="datetimeFigureOut">
              <a:rPr lang="en-IN" smtClean="0"/>
              <a:t>15-04-2016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47A18-6B0C-4B38-9D8E-DBACDA77E1DE}" type="slidenum">
              <a:rPr lang="en-IN" smtClean="0"/>
              <a:t>‹#›</a:t>
            </a:fld>
            <a:endParaRPr lang="en-IN"/>
          </a:p>
        </p:txBody>
      </p:sp>
    </p:spTree>
    <p:extLst>
      <p:ext uri="{BB962C8B-B14F-4D97-AF65-F5344CB8AC3E}">
        <p14:creationId xmlns:p14="http://schemas.microsoft.com/office/powerpoint/2010/main" val="123995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CS308</a:t>
            </a:r>
            <a:br>
              <a:rPr lang="en-US" dirty="0" smtClean="0"/>
            </a:br>
            <a:r>
              <a:rPr lang="en-US" b="1" dirty="0" smtClean="0"/>
              <a:t>POLLUTION DETECTOR</a:t>
            </a:r>
            <a:endParaRPr lang="en-US" b="1" dirty="0"/>
          </a:p>
        </p:txBody>
      </p:sp>
      <p:sp>
        <p:nvSpPr>
          <p:cNvPr id="3" name="Subtitle 2"/>
          <p:cNvSpPr>
            <a:spLocks noGrp="1"/>
          </p:cNvSpPr>
          <p:nvPr>
            <p:ph type="subTitle" idx="1"/>
          </p:nvPr>
        </p:nvSpPr>
        <p:spPr>
          <a:xfrm>
            <a:off x="1524000" y="3602037"/>
            <a:ext cx="9144000" cy="2167697"/>
          </a:xfrm>
        </p:spPr>
        <p:txBody>
          <a:bodyPr>
            <a:normAutofit fontScale="85000" lnSpcReduction="20000"/>
          </a:bodyPr>
          <a:lstStyle/>
          <a:p>
            <a:r>
              <a:rPr lang="en-US" dirty="0" smtClean="0">
                <a:solidFill>
                  <a:schemeClr val="tx1"/>
                </a:solidFill>
              </a:rPr>
              <a:t>Team Members:</a:t>
            </a:r>
          </a:p>
          <a:p>
            <a:r>
              <a:rPr lang="en-US" dirty="0" smtClean="0">
                <a:solidFill>
                  <a:schemeClr val="tx1"/>
                </a:solidFill>
              </a:rPr>
              <a:t>1. </a:t>
            </a:r>
            <a:r>
              <a:rPr lang="en-US" dirty="0" err="1" smtClean="0">
                <a:solidFill>
                  <a:schemeClr val="tx1"/>
                </a:solidFill>
              </a:rPr>
              <a:t>Ayush</a:t>
            </a:r>
            <a:r>
              <a:rPr lang="en-US" dirty="0" smtClean="0">
                <a:solidFill>
                  <a:schemeClr val="tx1"/>
                </a:solidFill>
              </a:rPr>
              <a:t> </a:t>
            </a:r>
            <a:r>
              <a:rPr lang="en-US" dirty="0" err="1" smtClean="0">
                <a:solidFill>
                  <a:schemeClr val="tx1"/>
                </a:solidFill>
              </a:rPr>
              <a:t>Deothia</a:t>
            </a:r>
            <a:r>
              <a:rPr lang="en-US" dirty="0" smtClean="0">
                <a:solidFill>
                  <a:schemeClr val="tx1"/>
                </a:solidFill>
              </a:rPr>
              <a:t> (Team Leader) (120050025)</a:t>
            </a:r>
          </a:p>
          <a:p>
            <a:r>
              <a:rPr lang="en-US" dirty="0" smtClean="0">
                <a:solidFill>
                  <a:schemeClr val="tx1"/>
                </a:solidFill>
              </a:rPr>
              <a:t>2. Arpit Singh (120050037)</a:t>
            </a:r>
          </a:p>
          <a:p>
            <a:r>
              <a:rPr lang="en-US" dirty="0" smtClean="0">
                <a:solidFill>
                  <a:schemeClr val="tx1"/>
                </a:solidFill>
              </a:rPr>
              <a:t>3. </a:t>
            </a:r>
            <a:r>
              <a:rPr lang="en-US" dirty="0" err="1" smtClean="0">
                <a:solidFill>
                  <a:schemeClr val="tx1"/>
                </a:solidFill>
              </a:rPr>
              <a:t>Jayesh</a:t>
            </a:r>
            <a:r>
              <a:rPr lang="en-US" dirty="0" smtClean="0">
                <a:solidFill>
                  <a:schemeClr val="tx1"/>
                </a:solidFill>
              </a:rPr>
              <a:t> </a:t>
            </a:r>
            <a:r>
              <a:rPr lang="en-US" dirty="0" err="1" smtClean="0">
                <a:solidFill>
                  <a:schemeClr val="tx1"/>
                </a:solidFill>
              </a:rPr>
              <a:t>Bageriya</a:t>
            </a:r>
            <a:r>
              <a:rPr lang="en-US" dirty="0" smtClean="0">
                <a:solidFill>
                  <a:schemeClr val="tx1"/>
                </a:solidFill>
              </a:rPr>
              <a:t> (120050022)</a:t>
            </a:r>
          </a:p>
          <a:p>
            <a:r>
              <a:rPr lang="en-US" dirty="0" smtClean="0">
                <a:solidFill>
                  <a:schemeClr val="tx1"/>
                </a:solidFill>
              </a:rPr>
              <a:t>4. </a:t>
            </a:r>
            <a:r>
              <a:rPr lang="en-US" dirty="0" err="1" smtClean="0">
                <a:solidFill>
                  <a:schemeClr val="tx1"/>
                </a:solidFill>
              </a:rPr>
              <a:t>Avinash</a:t>
            </a:r>
            <a:r>
              <a:rPr lang="en-US" dirty="0" smtClean="0">
                <a:solidFill>
                  <a:schemeClr val="tx1"/>
                </a:solidFill>
              </a:rPr>
              <a:t> </a:t>
            </a:r>
            <a:r>
              <a:rPr lang="en-US" dirty="0" err="1" smtClean="0">
                <a:solidFill>
                  <a:schemeClr val="tx1"/>
                </a:solidFill>
              </a:rPr>
              <a:t>Malviya</a:t>
            </a:r>
            <a:r>
              <a:rPr lang="en-US" dirty="0" smtClean="0">
                <a:solidFill>
                  <a:schemeClr val="tx1"/>
                </a:solidFill>
              </a:rPr>
              <a:t> (120050024)</a:t>
            </a:r>
          </a:p>
          <a:p>
            <a:r>
              <a:rPr lang="en-US" dirty="0" smtClean="0">
                <a:solidFill>
                  <a:schemeClr val="tx1"/>
                </a:solidFill>
              </a:rPr>
              <a:t>5. Zubin Arya (120050036)</a:t>
            </a:r>
          </a:p>
        </p:txBody>
      </p:sp>
    </p:spTree>
    <p:extLst>
      <p:ext uri="{BB962C8B-B14F-4D97-AF65-F5344CB8AC3E}">
        <p14:creationId xmlns:p14="http://schemas.microsoft.com/office/powerpoint/2010/main" val="280883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and Performance Metrics</a:t>
            </a:r>
            <a:endParaRPr lang="en-IN" dirty="0"/>
          </a:p>
        </p:txBody>
      </p:sp>
      <p:sp>
        <p:nvSpPr>
          <p:cNvPr id="3" name="Content Placeholder 2"/>
          <p:cNvSpPr>
            <a:spLocks noGrp="1"/>
          </p:cNvSpPr>
          <p:nvPr>
            <p:ph idx="1"/>
          </p:nvPr>
        </p:nvSpPr>
        <p:spPr/>
        <p:txBody>
          <a:bodyPr>
            <a:normAutofit/>
          </a:bodyPr>
          <a:lstStyle/>
          <a:p>
            <a:r>
              <a:rPr lang="en-IN" dirty="0" smtClean="0"/>
              <a:t>When only the LED is red and alarm is not ringing, the </a:t>
            </a:r>
            <a:r>
              <a:rPr lang="en-IN" dirty="0" err="1" smtClean="0"/>
              <a:t>wifi</a:t>
            </a:r>
            <a:r>
              <a:rPr lang="en-IN" dirty="0" smtClean="0"/>
              <a:t> is not connected. After this when the </a:t>
            </a:r>
            <a:r>
              <a:rPr lang="en-IN" dirty="0" err="1" smtClean="0"/>
              <a:t>wifi</a:t>
            </a:r>
            <a:r>
              <a:rPr lang="en-IN" dirty="0" smtClean="0"/>
              <a:t> gets connected, the LED turns green. When the CO2 level goes </a:t>
            </a:r>
            <a:r>
              <a:rPr lang="en-IN" smtClean="0"/>
              <a:t>above </a:t>
            </a:r>
            <a:r>
              <a:rPr lang="en-IN" smtClean="0"/>
              <a:t>600 </a:t>
            </a:r>
            <a:r>
              <a:rPr lang="en-IN" dirty="0" smtClean="0"/>
              <a:t>ppm, the LED turns yellow and after that when the CO2 level goes above 800ppm, the LED turns red and the alarm starts ringing.</a:t>
            </a:r>
          </a:p>
          <a:p>
            <a:r>
              <a:rPr lang="en-IN" dirty="0"/>
              <a:t>For </a:t>
            </a:r>
            <a:r>
              <a:rPr lang="en-IN" dirty="0" smtClean="0"/>
              <a:t>testing, </a:t>
            </a:r>
            <a:r>
              <a:rPr lang="en-IN" dirty="0"/>
              <a:t>we brought ENO, dissolved it in water and put </a:t>
            </a:r>
            <a:r>
              <a:rPr lang="en-IN" dirty="0" smtClean="0"/>
              <a:t>it near </a:t>
            </a:r>
            <a:r>
              <a:rPr lang="en-IN" dirty="0"/>
              <a:t>the air quality </a:t>
            </a:r>
            <a:r>
              <a:rPr lang="en-IN" dirty="0" smtClean="0"/>
              <a:t>sensors.</a:t>
            </a:r>
            <a:endParaRPr lang="en-IN" dirty="0"/>
          </a:p>
          <a:p>
            <a:pPr marL="0" indent="0">
              <a:buNone/>
            </a:pPr>
            <a:endParaRPr lang="en-IN" dirty="0"/>
          </a:p>
        </p:txBody>
      </p:sp>
    </p:spTree>
    <p:extLst>
      <p:ext uri="{BB962C8B-B14F-4D97-AF65-F5344CB8AC3E}">
        <p14:creationId xmlns:p14="http://schemas.microsoft.com/office/powerpoint/2010/main" val="414607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and Performance Metrics</a:t>
            </a:r>
          </a:p>
        </p:txBody>
      </p:sp>
      <p:sp>
        <p:nvSpPr>
          <p:cNvPr id="3" name="Content Placeholder 2"/>
          <p:cNvSpPr>
            <a:spLocks noGrp="1"/>
          </p:cNvSpPr>
          <p:nvPr>
            <p:ph idx="1"/>
          </p:nvPr>
        </p:nvSpPr>
        <p:spPr/>
        <p:txBody>
          <a:bodyPr/>
          <a:lstStyle/>
          <a:p>
            <a:r>
              <a:rPr lang="en-IN" dirty="0"/>
              <a:t>We saw that there was </a:t>
            </a:r>
            <a:r>
              <a:rPr lang="en-IN" dirty="0" smtClean="0"/>
              <a:t>the LED changed from green to yellow (as CO2 level started increasing) and it turned with the ringing of the alarm when the CO2 level reached above 800ppm. The readings could be seen on the webpage too. The </a:t>
            </a:r>
            <a:r>
              <a:rPr lang="en-IN" dirty="0"/>
              <a:t>whole test worked fine as expected.</a:t>
            </a:r>
          </a:p>
          <a:p>
            <a:r>
              <a:rPr lang="en-IN" dirty="0" smtClean="0"/>
              <a:t>The new reading is detected </a:t>
            </a:r>
            <a:r>
              <a:rPr lang="en-IN" smtClean="0"/>
              <a:t>every 1 second </a:t>
            </a:r>
            <a:r>
              <a:rPr lang="en-IN" dirty="0" smtClean="0"/>
              <a:t>which is then shown on the graph in the webpage.</a:t>
            </a:r>
          </a:p>
          <a:p>
            <a:r>
              <a:rPr lang="en-IN" dirty="0"/>
              <a:t>The </a:t>
            </a:r>
            <a:r>
              <a:rPr lang="en-IN" dirty="0" err="1"/>
              <a:t>wifi</a:t>
            </a:r>
            <a:r>
              <a:rPr lang="en-IN" dirty="0"/>
              <a:t> module takes around 10 seconds to connect </a:t>
            </a:r>
            <a:r>
              <a:rPr lang="en-IN" dirty="0" smtClean="0"/>
              <a:t>initially.</a:t>
            </a:r>
            <a:endParaRPr lang="en-IN" dirty="0"/>
          </a:p>
        </p:txBody>
      </p:sp>
    </p:spTree>
    <p:extLst>
      <p:ext uri="{BB962C8B-B14F-4D97-AF65-F5344CB8AC3E}">
        <p14:creationId xmlns:p14="http://schemas.microsoft.com/office/powerpoint/2010/main" val="341970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Re-usability features</a:t>
            </a:r>
            <a:endParaRPr lang="en-IN" dirty="0"/>
          </a:p>
        </p:txBody>
      </p:sp>
      <p:sp>
        <p:nvSpPr>
          <p:cNvPr id="3" name="Content Placeholder 2"/>
          <p:cNvSpPr>
            <a:spLocks noGrp="1"/>
          </p:cNvSpPr>
          <p:nvPr>
            <p:ph idx="1"/>
          </p:nvPr>
        </p:nvSpPr>
        <p:spPr/>
        <p:txBody>
          <a:bodyPr>
            <a:normAutofit lnSpcReduction="10000"/>
          </a:bodyPr>
          <a:lstStyle/>
          <a:p>
            <a:r>
              <a:rPr lang="en-IN" dirty="0" smtClean="0"/>
              <a:t>We have commented our code well for others to follow it and followed the necessary standards.</a:t>
            </a:r>
          </a:p>
          <a:p>
            <a:r>
              <a:rPr lang="en-IN" dirty="0" smtClean="0"/>
              <a:t>Our code is modular. We have made separate functions for different tasks.</a:t>
            </a:r>
          </a:p>
          <a:p>
            <a:r>
              <a:rPr lang="en-IN" dirty="0" smtClean="0"/>
              <a:t>For detecting air quality and connecting the </a:t>
            </a:r>
            <a:r>
              <a:rPr lang="en-IN" dirty="0" err="1" smtClean="0"/>
              <a:t>wifi</a:t>
            </a:r>
            <a:r>
              <a:rPr lang="en-IN" dirty="0" smtClean="0"/>
              <a:t> module, we have separate functions. For displaying the readings, we have a separate function.</a:t>
            </a:r>
          </a:p>
          <a:p>
            <a:r>
              <a:rPr lang="en-IN" dirty="0" smtClean="0"/>
              <a:t>So if a person needs to get a code for a portion (or edit a portion) like connecting </a:t>
            </a:r>
            <a:r>
              <a:rPr lang="en-IN" dirty="0" err="1" smtClean="0"/>
              <a:t>wifi</a:t>
            </a:r>
            <a:r>
              <a:rPr lang="en-IN" dirty="0" smtClean="0"/>
              <a:t>, then he can just take the corresponding function and also the depending functions. If he just wants to get the graph feature, then there is a separate file containing that code.</a:t>
            </a:r>
            <a:endParaRPr lang="en-IN" dirty="0"/>
          </a:p>
        </p:txBody>
      </p:sp>
    </p:spTree>
    <p:extLst>
      <p:ext uri="{BB962C8B-B14F-4D97-AF65-F5344CB8AC3E}">
        <p14:creationId xmlns:p14="http://schemas.microsoft.com/office/powerpoint/2010/main" val="241434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idx="1"/>
          </p:nvPr>
        </p:nvSpPr>
        <p:spPr/>
        <p:txBody>
          <a:bodyPr/>
          <a:lstStyle/>
          <a:p>
            <a:r>
              <a:rPr lang="en-IN" dirty="0" smtClean="0"/>
              <a:t>We can use better air quality sensors to get more accurate CO2 level.</a:t>
            </a:r>
          </a:p>
          <a:p>
            <a:r>
              <a:rPr lang="en-IN" dirty="0" smtClean="0"/>
              <a:t>We can use even more number of air quality sensors for better reading.</a:t>
            </a:r>
          </a:p>
          <a:p>
            <a:r>
              <a:rPr lang="en-IN" dirty="0" smtClean="0"/>
              <a:t>We can use better </a:t>
            </a:r>
            <a:r>
              <a:rPr lang="en-IN" dirty="0" err="1" smtClean="0"/>
              <a:t>wifi</a:t>
            </a:r>
            <a:r>
              <a:rPr lang="en-IN" dirty="0" smtClean="0"/>
              <a:t> module that connects even quicker than the current one.</a:t>
            </a:r>
            <a:endParaRPr lang="en-IN" dirty="0"/>
          </a:p>
        </p:txBody>
      </p:sp>
    </p:spTree>
    <p:extLst>
      <p:ext uri="{BB962C8B-B14F-4D97-AF65-F5344CB8AC3E}">
        <p14:creationId xmlns:p14="http://schemas.microsoft.com/office/powerpoint/2010/main" val="425007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Overview</a:t>
            </a:r>
            <a:endParaRPr lang="en-US" b="1" dirty="0"/>
          </a:p>
        </p:txBody>
      </p:sp>
      <p:sp>
        <p:nvSpPr>
          <p:cNvPr id="3" name="Content Placeholder 2"/>
          <p:cNvSpPr>
            <a:spLocks noGrp="1"/>
          </p:cNvSpPr>
          <p:nvPr>
            <p:ph idx="1"/>
          </p:nvPr>
        </p:nvSpPr>
        <p:spPr/>
        <p:txBody>
          <a:bodyPr>
            <a:normAutofit/>
          </a:bodyPr>
          <a:lstStyle/>
          <a:p>
            <a:pPr marL="0" indent="0">
              <a:buNone/>
            </a:pPr>
            <a:r>
              <a:rPr lang="en-IN" dirty="0" smtClean="0"/>
              <a:t>The project is to create a small carbon dioxide level detector which can be fit into vehicles, rooms or offices of factories which will alarm a buzzer if its level increases above a certain threshold. Plus, the readings are sent via </a:t>
            </a:r>
            <a:r>
              <a:rPr lang="en-IN" dirty="0" err="1" smtClean="0"/>
              <a:t>wi-fi</a:t>
            </a:r>
            <a:r>
              <a:rPr lang="en-IN" dirty="0" smtClean="0"/>
              <a:t> module to a server (which can be there in the nearest service centre and the corresponding people can come and have a look at it).</a:t>
            </a:r>
            <a:endParaRPr lang="en-US" dirty="0"/>
          </a:p>
        </p:txBody>
      </p:sp>
    </p:spTree>
    <p:extLst>
      <p:ext uri="{BB962C8B-B14F-4D97-AF65-F5344CB8AC3E}">
        <p14:creationId xmlns:p14="http://schemas.microsoft.com/office/powerpoint/2010/main" val="384710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Requirements/Task Specifications</a:t>
            </a:r>
            <a:endParaRPr lang="en-IN" dirty="0"/>
          </a:p>
        </p:txBody>
      </p:sp>
      <p:sp>
        <p:nvSpPr>
          <p:cNvPr id="3" name="Content Placeholder 2"/>
          <p:cNvSpPr>
            <a:spLocks noGrp="1"/>
          </p:cNvSpPr>
          <p:nvPr>
            <p:ph idx="1"/>
          </p:nvPr>
        </p:nvSpPr>
        <p:spPr/>
        <p:txBody>
          <a:bodyPr/>
          <a:lstStyle/>
          <a:p>
            <a:r>
              <a:rPr lang="en-IN" dirty="0" smtClean="0"/>
              <a:t>Detecting the carbon dioxide level through air quality sensors</a:t>
            </a:r>
          </a:p>
          <a:p>
            <a:r>
              <a:rPr lang="en-IN" dirty="0" smtClean="0"/>
              <a:t>Sending the readings via </a:t>
            </a:r>
            <a:r>
              <a:rPr lang="en-IN" dirty="0" err="1" smtClean="0"/>
              <a:t>wi-fi</a:t>
            </a:r>
            <a:r>
              <a:rPr lang="en-IN" dirty="0" smtClean="0"/>
              <a:t> module to a server</a:t>
            </a:r>
          </a:p>
          <a:p>
            <a:r>
              <a:rPr lang="en-IN" dirty="0" smtClean="0"/>
              <a:t>Storing and displaying of the readings from the server</a:t>
            </a:r>
          </a:p>
          <a:p>
            <a:r>
              <a:rPr lang="en-IN" dirty="0" smtClean="0"/>
              <a:t>Getting the alarm to buzz when the readings go above a certain threshold</a:t>
            </a:r>
            <a:endParaRPr lang="en-IN" dirty="0"/>
          </a:p>
        </p:txBody>
      </p:sp>
    </p:spTree>
    <p:extLst>
      <p:ext uri="{BB962C8B-B14F-4D97-AF65-F5344CB8AC3E}">
        <p14:creationId xmlns:p14="http://schemas.microsoft.com/office/powerpoint/2010/main" val="33237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a:t>
            </a:r>
            <a:endParaRPr lang="en-IN" dirty="0"/>
          </a:p>
        </p:txBody>
      </p:sp>
      <p:sp>
        <p:nvSpPr>
          <p:cNvPr id="3" name="Content Placeholder 2"/>
          <p:cNvSpPr>
            <a:spLocks noGrp="1"/>
          </p:cNvSpPr>
          <p:nvPr>
            <p:ph idx="1"/>
          </p:nvPr>
        </p:nvSpPr>
        <p:spPr/>
        <p:txBody>
          <a:bodyPr/>
          <a:lstStyle/>
          <a:p>
            <a:r>
              <a:rPr lang="en-IN" dirty="0" smtClean="0"/>
              <a:t>The project had three parts: detecting air quality, sending readings via </a:t>
            </a:r>
            <a:r>
              <a:rPr lang="en-IN" dirty="0" err="1" smtClean="0"/>
              <a:t>wifi</a:t>
            </a:r>
            <a:r>
              <a:rPr lang="en-IN" dirty="0" smtClean="0"/>
              <a:t>-module to server and displaying those readings.</a:t>
            </a:r>
          </a:p>
          <a:p>
            <a:r>
              <a:rPr lang="en-IN" dirty="0" smtClean="0"/>
              <a:t>Detecting the air quality was done by </a:t>
            </a:r>
            <a:r>
              <a:rPr lang="en-IN" dirty="0" err="1" smtClean="0"/>
              <a:t>Jayesh</a:t>
            </a:r>
            <a:r>
              <a:rPr lang="en-IN" dirty="0" smtClean="0"/>
              <a:t> and </a:t>
            </a:r>
            <a:r>
              <a:rPr lang="en-IN" dirty="0" err="1" smtClean="0"/>
              <a:t>Avinash</a:t>
            </a:r>
            <a:r>
              <a:rPr lang="en-IN" dirty="0" smtClean="0"/>
              <a:t>. It was done by 5 April.</a:t>
            </a:r>
          </a:p>
          <a:p>
            <a:r>
              <a:rPr lang="en-IN" dirty="0" smtClean="0"/>
              <a:t>Sending readings via </a:t>
            </a:r>
            <a:r>
              <a:rPr lang="en-IN" dirty="0" err="1" smtClean="0"/>
              <a:t>wi-fi</a:t>
            </a:r>
            <a:r>
              <a:rPr lang="en-IN" dirty="0" smtClean="0"/>
              <a:t> module was done by Arpit and Zubin. It was done by 6 April.</a:t>
            </a:r>
          </a:p>
          <a:p>
            <a:r>
              <a:rPr lang="en-IN" dirty="0" smtClean="0"/>
              <a:t>Displaying those readings was done by </a:t>
            </a:r>
            <a:r>
              <a:rPr lang="en-IN" dirty="0" err="1" smtClean="0"/>
              <a:t>Ayush</a:t>
            </a:r>
            <a:r>
              <a:rPr lang="en-IN" dirty="0" smtClean="0"/>
              <a:t>. It was done by 5 April.</a:t>
            </a:r>
            <a:endParaRPr lang="en-IN" dirty="0"/>
          </a:p>
        </p:txBody>
      </p:sp>
    </p:spTree>
    <p:extLst>
      <p:ext uri="{BB962C8B-B14F-4D97-AF65-F5344CB8AC3E}">
        <p14:creationId xmlns:p14="http://schemas.microsoft.com/office/powerpoint/2010/main" val="11090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976" y="2512713"/>
            <a:ext cx="5811061" cy="2848373"/>
          </a:xfrm>
        </p:spPr>
      </p:pic>
    </p:spTree>
    <p:extLst>
      <p:ext uri="{BB962C8B-B14F-4D97-AF65-F5344CB8AC3E}">
        <p14:creationId xmlns:p14="http://schemas.microsoft.com/office/powerpoint/2010/main" val="160653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 Description</a:t>
            </a:r>
            <a:endParaRPr lang="en-IN" dirty="0"/>
          </a:p>
        </p:txBody>
      </p:sp>
      <p:sp>
        <p:nvSpPr>
          <p:cNvPr id="3" name="Content Placeholder 2"/>
          <p:cNvSpPr>
            <a:spLocks noGrp="1"/>
          </p:cNvSpPr>
          <p:nvPr>
            <p:ph idx="1"/>
          </p:nvPr>
        </p:nvSpPr>
        <p:spPr/>
        <p:txBody>
          <a:bodyPr/>
          <a:lstStyle/>
          <a:p>
            <a:r>
              <a:rPr lang="en-IN" dirty="0" smtClean="0"/>
              <a:t>The CO2 sensors detect the CO2 level which are then sent to the server via the </a:t>
            </a:r>
            <a:r>
              <a:rPr lang="en-IN" dirty="0" err="1" smtClean="0"/>
              <a:t>wi-fi</a:t>
            </a:r>
            <a:r>
              <a:rPr lang="en-IN" dirty="0" smtClean="0"/>
              <a:t> module.</a:t>
            </a:r>
          </a:p>
          <a:p>
            <a:r>
              <a:rPr lang="en-IN" dirty="0" smtClean="0"/>
              <a:t>If their level goes beyond a certain threshold, the alarm buzzer starts ringing.</a:t>
            </a:r>
          </a:p>
          <a:p>
            <a:r>
              <a:rPr lang="en-IN" dirty="0" smtClean="0"/>
              <a:t>The LED keeps changing its </a:t>
            </a:r>
            <a:r>
              <a:rPr lang="en-IN" dirty="0" err="1" smtClean="0"/>
              <a:t>color</a:t>
            </a:r>
            <a:r>
              <a:rPr lang="en-IN" dirty="0" smtClean="0"/>
              <a:t> depending on the state of the </a:t>
            </a:r>
            <a:r>
              <a:rPr lang="en-IN" dirty="0" err="1" smtClean="0"/>
              <a:t>wi-fi</a:t>
            </a:r>
            <a:r>
              <a:rPr lang="en-IN" dirty="0" smtClean="0"/>
              <a:t> module(if it is connected or not) and the CO2 level.</a:t>
            </a:r>
            <a:endParaRPr lang="en-IN" dirty="0"/>
          </a:p>
        </p:txBody>
      </p:sp>
    </p:spTree>
    <p:extLst>
      <p:ext uri="{BB962C8B-B14F-4D97-AF65-F5344CB8AC3E}">
        <p14:creationId xmlns:p14="http://schemas.microsoft.com/office/powerpoint/2010/main" val="407376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Innovation and Challenges</a:t>
            </a:r>
            <a:endParaRPr lang="en-IN" dirty="0"/>
          </a:p>
        </p:txBody>
      </p:sp>
      <p:sp>
        <p:nvSpPr>
          <p:cNvPr id="3" name="Content Placeholder 2"/>
          <p:cNvSpPr>
            <a:spLocks noGrp="1"/>
          </p:cNvSpPr>
          <p:nvPr>
            <p:ph idx="1"/>
          </p:nvPr>
        </p:nvSpPr>
        <p:spPr/>
        <p:txBody>
          <a:bodyPr/>
          <a:lstStyle/>
          <a:p>
            <a:r>
              <a:rPr lang="en-IN" dirty="0" smtClean="0"/>
              <a:t>We had a challenge that how we will safely test whether the readings change while changing the CO2 level.</a:t>
            </a:r>
          </a:p>
          <a:p>
            <a:r>
              <a:rPr lang="en-IN" dirty="0" smtClean="0"/>
              <a:t>For this, we brought ENO, dissolved it in water and put that near the air quality sensor.</a:t>
            </a:r>
          </a:p>
          <a:p>
            <a:r>
              <a:rPr lang="en-IN" dirty="0" smtClean="0"/>
              <a:t>We saw that there was a change in the reading and that means the system was working.</a:t>
            </a:r>
            <a:endParaRPr lang="en-IN" dirty="0"/>
          </a:p>
        </p:txBody>
      </p:sp>
    </p:spTree>
    <p:extLst>
      <p:ext uri="{BB962C8B-B14F-4D97-AF65-F5344CB8AC3E}">
        <p14:creationId xmlns:p14="http://schemas.microsoft.com/office/powerpoint/2010/main" val="56947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Completed</a:t>
            </a:r>
            <a:endParaRPr lang="en-IN" dirty="0"/>
          </a:p>
        </p:txBody>
      </p:sp>
      <p:sp>
        <p:nvSpPr>
          <p:cNvPr id="3" name="Content Placeholder 2"/>
          <p:cNvSpPr>
            <a:spLocks noGrp="1"/>
          </p:cNvSpPr>
          <p:nvPr>
            <p:ph idx="1"/>
          </p:nvPr>
        </p:nvSpPr>
        <p:spPr/>
        <p:txBody>
          <a:bodyPr/>
          <a:lstStyle/>
          <a:p>
            <a:r>
              <a:rPr lang="en-IN" dirty="0"/>
              <a:t>The project had three parts: detecting </a:t>
            </a:r>
            <a:r>
              <a:rPr lang="en-IN" dirty="0" smtClean="0"/>
              <a:t>CO2 level, </a:t>
            </a:r>
            <a:r>
              <a:rPr lang="en-IN" dirty="0"/>
              <a:t>sending readings via </a:t>
            </a:r>
            <a:r>
              <a:rPr lang="en-IN" dirty="0" err="1"/>
              <a:t>wifi</a:t>
            </a:r>
            <a:r>
              <a:rPr lang="en-IN" dirty="0"/>
              <a:t>-module to server and displaying those readings</a:t>
            </a:r>
            <a:r>
              <a:rPr lang="en-IN" dirty="0" smtClean="0"/>
              <a:t>.</a:t>
            </a:r>
          </a:p>
          <a:p>
            <a:r>
              <a:rPr lang="en-IN" dirty="0" smtClean="0"/>
              <a:t>In detection of CO2 level, the sensor we had measured the air quality as a whole and so we were not able to get the correct reading of CO2 level. To tackle this, we set some correction value and decreased it from the obtained value.</a:t>
            </a:r>
            <a:endParaRPr lang="en-IN" dirty="0"/>
          </a:p>
          <a:p>
            <a:endParaRPr lang="en-IN" dirty="0"/>
          </a:p>
        </p:txBody>
      </p:sp>
    </p:spTree>
    <p:extLst>
      <p:ext uri="{BB962C8B-B14F-4D97-AF65-F5344CB8AC3E}">
        <p14:creationId xmlns:p14="http://schemas.microsoft.com/office/powerpoint/2010/main" val="108625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Completed</a:t>
            </a:r>
            <a:endParaRPr lang="en-IN" dirty="0"/>
          </a:p>
        </p:txBody>
      </p:sp>
      <p:sp>
        <p:nvSpPr>
          <p:cNvPr id="3" name="Content Placeholder 2"/>
          <p:cNvSpPr>
            <a:spLocks noGrp="1"/>
          </p:cNvSpPr>
          <p:nvPr>
            <p:ph idx="1"/>
          </p:nvPr>
        </p:nvSpPr>
        <p:spPr/>
        <p:txBody>
          <a:bodyPr/>
          <a:lstStyle/>
          <a:p>
            <a:r>
              <a:rPr lang="en-IN" dirty="0" smtClean="0"/>
              <a:t>In </a:t>
            </a:r>
            <a:r>
              <a:rPr lang="en-IN" dirty="0" err="1" smtClean="0"/>
              <a:t>wifi</a:t>
            </a:r>
            <a:r>
              <a:rPr lang="en-IN" dirty="0" smtClean="0"/>
              <a:t> module section, we were not able to establish the connection but after debugging the code for a long time, we found some errors and got it to work properly.</a:t>
            </a:r>
          </a:p>
          <a:p>
            <a:r>
              <a:rPr lang="en-IN" dirty="0" smtClean="0"/>
              <a:t>In displaying of the readings on the webpage, there was not much problem faced. We were able to do it easily.</a:t>
            </a:r>
            <a:endParaRPr lang="en-IN" dirty="0"/>
          </a:p>
        </p:txBody>
      </p:sp>
    </p:spTree>
    <p:extLst>
      <p:ext uri="{BB962C8B-B14F-4D97-AF65-F5344CB8AC3E}">
        <p14:creationId xmlns:p14="http://schemas.microsoft.com/office/powerpoint/2010/main" val="95907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828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CS308 POLLUTION DETECTOR</vt:lpstr>
      <vt:lpstr>Project Overview</vt:lpstr>
      <vt:lpstr>Requirements/Task Specifications</vt:lpstr>
      <vt:lpstr>Project Plan</vt:lpstr>
      <vt:lpstr>Block Diagram</vt:lpstr>
      <vt:lpstr>Block Diagram Description</vt:lpstr>
      <vt:lpstr>Innovation and Challenges</vt:lpstr>
      <vt:lpstr>Task Completed</vt:lpstr>
      <vt:lpstr>Task Completed</vt:lpstr>
      <vt:lpstr>Review and Performance Metrics</vt:lpstr>
      <vt:lpstr>Review and Performance Metrics</vt:lpstr>
      <vt:lpstr>Re-usability features</vt:lpstr>
      <vt:lpstr>Future Enhancements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CS308 POLLUTION DETECTOR</dc:title>
  <dc:creator>Arpit Singh</dc:creator>
  <cp:lastModifiedBy>Arpit Singh</cp:lastModifiedBy>
  <cp:revision>17</cp:revision>
  <dcterms:created xsi:type="dcterms:W3CDTF">2016-04-14T01:14:45Z</dcterms:created>
  <dcterms:modified xsi:type="dcterms:W3CDTF">2016-04-15T12:50:56Z</dcterms:modified>
</cp:coreProperties>
</file>