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216-41D1-D240-B0B1-FC20C69A2496}" type="datetimeFigureOut">
              <a:rPr lang="en-US" smtClean="0"/>
              <a:t>15/04/16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4CD6-3EF6-C34E-84EA-14E1ABE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216-41D1-D240-B0B1-FC20C69A2496}" type="datetimeFigureOut">
              <a:rPr lang="en-US" smtClean="0"/>
              <a:t>15/04/16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4CD6-3EF6-C34E-84EA-14E1ABE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216-41D1-D240-B0B1-FC20C69A2496}" type="datetimeFigureOut">
              <a:rPr lang="en-US" smtClean="0"/>
              <a:t>15/04/16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4CD6-3EF6-C34E-84EA-14E1ABE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7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216-41D1-D240-B0B1-FC20C69A2496}" type="datetimeFigureOut">
              <a:rPr lang="en-US" smtClean="0"/>
              <a:t>15/04/16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4CD6-3EF6-C34E-84EA-14E1ABE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4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216-41D1-D240-B0B1-FC20C69A2496}" type="datetimeFigureOut">
              <a:rPr lang="en-US" smtClean="0"/>
              <a:t>15/04/16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4CD6-3EF6-C34E-84EA-14E1ABE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7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216-41D1-D240-B0B1-FC20C69A2496}" type="datetimeFigureOut">
              <a:rPr lang="en-US" smtClean="0"/>
              <a:t>15/04/16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4CD6-3EF6-C34E-84EA-14E1ABE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216-41D1-D240-B0B1-FC20C69A2496}" type="datetimeFigureOut">
              <a:rPr lang="en-US" smtClean="0"/>
              <a:t>15/04/16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4CD6-3EF6-C34E-84EA-14E1ABE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216-41D1-D240-B0B1-FC20C69A2496}" type="datetimeFigureOut">
              <a:rPr lang="en-US" smtClean="0"/>
              <a:t>15/04/16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4CD6-3EF6-C34E-84EA-14E1ABE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216-41D1-D240-B0B1-FC20C69A2496}" type="datetimeFigureOut">
              <a:rPr lang="en-US" smtClean="0"/>
              <a:t>15/04/16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4CD6-3EF6-C34E-84EA-14E1ABE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216-41D1-D240-B0B1-FC20C69A2496}" type="datetimeFigureOut">
              <a:rPr lang="en-US" smtClean="0"/>
              <a:t>15/04/16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4CD6-3EF6-C34E-84EA-14E1ABE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5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2216-41D1-D240-B0B1-FC20C69A2496}" type="datetimeFigureOut">
              <a:rPr lang="en-US" smtClean="0"/>
              <a:t>15/04/16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4CD6-3EF6-C34E-84EA-14E1ABE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2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2216-41D1-D240-B0B1-FC20C69A2496}" type="datetimeFigureOut">
              <a:rPr lang="en-US" smtClean="0"/>
              <a:t>15/04/16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74CD6-3EF6-C34E-84EA-14E1ABE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r>
              <a:rPr lang="en-US" dirty="0" smtClean="0"/>
              <a:t> </a:t>
            </a:r>
            <a:r>
              <a:rPr lang="en-US" dirty="0" smtClean="0"/>
              <a:t>Sorter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Team:</a:t>
            </a:r>
          </a:p>
          <a:p>
            <a:r>
              <a:rPr lang="en-US" dirty="0" smtClean="0"/>
              <a:t>Siddharth Patel 120050001</a:t>
            </a:r>
          </a:p>
          <a:p>
            <a:r>
              <a:rPr lang="en-US" dirty="0" err="1" smtClean="0"/>
              <a:t>Abhinav</a:t>
            </a:r>
            <a:r>
              <a:rPr lang="en-US" dirty="0" smtClean="0"/>
              <a:t> Gupta 120050029</a:t>
            </a:r>
          </a:p>
          <a:p>
            <a:r>
              <a:rPr lang="en-US" dirty="0" err="1" smtClean="0"/>
              <a:t>Dheerendra</a:t>
            </a:r>
            <a:r>
              <a:rPr lang="en-US" dirty="0" smtClean="0"/>
              <a:t> </a:t>
            </a:r>
            <a:r>
              <a:rPr lang="en-US" dirty="0" err="1" smtClean="0"/>
              <a:t>Rathor</a:t>
            </a:r>
            <a:r>
              <a:rPr lang="en-US" dirty="0" smtClean="0"/>
              <a:t> 120050033</a:t>
            </a:r>
          </a:p>
          <a:p>
            <a:r>
              <a:rPr lang="en-US" dirty="0" err="1" smtClean="0"/>
              <a:t>Anant</a:t>
            </a:r>
            <a:r>
              <a:rPr lang="en-US" dirty="0" smtClean="0"/>
              <a:t> Gupta 120050086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5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The image processing code is modular, object oriented, configurable and cleanly divided into functions.</a:t>
            </a:r>
          </a:p>
          <a:p>
            <a:r>
              <a:rPr lang="en-US" dirty="0" smtClean="0"/>
              <a:t>This allows easy changes to the code for testing. It also allows convenient profiling of the code.</a:t>
            </a:r>
            <a:endParaRPr lang="en-US" dirty="0"/>
          </a:p>
          <a:p>
            <a:endParaRPr lang="en-US" dirty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024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project was just a subcategory of the bigger version of the sorting machine</a:t>
            </a:r>
          </a:p>
          <a:p>
            <a:r>
              <a:rPr lang="en-US" dirty="0" smtClean="0"/>
              <a:t>With better mechanical structure and a good processor, this project can be used for industrial applications</a:t>
            </a:r>
          </a:p>
          <a:p>
            <a:r>
              <a:rPr lang="en-US" dirty="0" smtClean="0"/>
              <a:t>And with slight change in the image process code, this project can not only be used in potato chip sorting but in any kind of visual based sorting</a:t>
            </a:r>
          </a:p>
          <a:p>
            <a:r>
              <a:rPr lang="en-US" dirty="0" smtClean="0"/>
              <a:t>For example, visual sorting can be used in separating the defective parts from the final lot in any industry like metal industry or food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8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chip sorter is a machine that removes the bad (over cooked/burnt) potato chips from the good ones</a:t>
            </a:r>
          </a:p>
          <a:p>
            <a:r>
              <a:rPr lang="en-US" dirty="0" smtClean="0"/>
              <a:t>This is done by visually distinguishing them, because the burnt chips are reddish brown while the perfectly cooked ones are almost white</a:t>
            </a:r>
          </a:p>
          <a:p>
            <a:r>
              <a:rPr lang="en-US" dirty="0" smtClean="0"/>
              <a:t>This can be very helpful in ready to eat manufacturing industries since it helps reduce manpower and also human errors in the sorting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5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Requirements/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Equipments</a:t>
            </a:r>
            <a:r>
              <a:rPr lang="en-US" dirty="0" smtClean="0"/>
              <a:t> required: conveyer belt, USB camera, motor, arm</a:t>
            </a:r>
          </a:p>
          <a:p>
            <a:r>
              <a:rPr lang="en-US" dirty="0" smtClean="0"/>
              <a:t>They perform the following tasks: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camera will take the photo of the chip on the conveyer belt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Image of the chip will be processed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f it</a:t>
            </a:r>
            <a:r>
              <a:rPr lang="fr-FR" dirty="0" smtClean="0"/>
              <a:t>’</a:t>
            </a:r>
            <a:r>
              <a:rPr lang="en-US" dirty="0" smtClean="0"/>
              <a:t>s a bad chip then the motor will rotate 180 degrees and back, so the arm attached to it will knock the chip off the belt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Otherwise motor won’t 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2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Task Completion dates:</a:t>
            </a:r>
          </a:p>
          <a:p>
            <a:pPr marL="0" indent="0">
              <a:buNone/>
            </a:pPr>
            <a:r>
              <a:rPr lang="en-US" dirty="0" smtClean="0"/>
              <a:t>1. Raspberry Pi Setup : 23/03/2016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smtClean="0"/>
              <a:t>Image Processing and LED Actuator : 30/03/2016</a:t>
            </a:r>
          </a:p>
          <a:p>
            <a:pPr marL="0" indent="0">
              <a:buNone/>
            </a:pPr>
            <a:r>
              <a:rPr lang="en-US" dirty="0" smtClean="0"/>
              <a:t>3. TIVA-</a:t>
            </a:r>
            <a:r>
              <a:rPr lang="en-US" dirty="0" err="1" smtClean="0"/>
              <a:t>RPi</a:t>
            </a:r>
            <a:r>
              <a:rPr lang="en-US" dirty="0" smtClean="0"/>
              <a:t> interfacing </a:t>
            </a:r>
            <a:r>
              <a:rPr lang="en-US" dirty="0" smtClean="0"/>
              <a:t>via </a:t>
            </a:r>
            <a:r>
              <a:rPr lang="en-US" dirty="0" smtClean="0"/>
              <a:t>UART, Servo Motor : 05/04/2016</a:t>
            </a:r>
            <a:endParaRPr lang="en-US" dirty="0" smtClean="0"/>
          </a:p>
          <a:p>
            <a:r>
              <a:rPr lang="en-US" dirty="0" smtClean="0"/>
              <a:t>Work Division: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Image processing part done by </a:t>
            </a:r>
            <a:r>
              <a:rPr lang="en-US" dirty="0" err="1" smtClean="0"/>
              <a:t>Abhinav</a:t>
            </a:r>
            <a:r>
              <a:rPr lang="en-US" dirty="0" smtClean="0"/>
              <a:t> Gupta and </a:t>
            </a:r>
            <a:r>
              <a:rPr lang="en-US" dirty="0" err="1" smtClean="0"/>
              <a:t>Anant</a:t>
            </a:r>
            <a:r>
              <a:rPr lang="en-US" dirty="0" smtClean="0"/>
              <a:t> Gupta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Raspberry pi setup and interfacing done by Siddharth Patel and </a:t>
            </a:r>
            <a:r>
              <a:rPr lang="en-US" dirty="0" err="1" smtClean="0"/>
              <a:t>Dheerendra</a:t>
            </a:r>
            <a:r>
              <a:rPr lang="en-US" dirty="0" smtClean="0"/>
              <a:t> </a:t>
            </a:r>
            <a:r>
              <a:rPr lang="en-US" dirty="0" err="1" smtClean="0"/>
              <a:t>Rathor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3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process begins with the switch SW1 being manually pressed on TIVA.</a:t>
            </a:r>
          </a:p>
          <a:p>
            <a:r>
              <a:rPr lang="en-US" dirty="0" smtClean="0"/>
              <a:t>TIVA, via UART, sends a signal to Raspberry Pi to click a picture.</a:t>
            </a:r>
          </a:p>
          <a:p>
            <a:r>
              <a:rPr lang="en-US" dirty="0" smtClean="0"/>
              <a:t>On receiving the UART signal, the </a:t>
            </a:r>
            <a:r>
              <a:rPr lang="en-US" dirty="0" err="1" smtClean="0"/>
              <a:t>Rpi</a:t>
            </a:r>
            <a:r>
              <a:rPr lang="en-US" dirty="0" smtClean="0"/>
              <a:t> takes a photo using the USB Camera and processes it to determine if there’s a bad chip underneath it</a:t>
            </a:r>
          </a:p>
          <a:p>
            <a:r>
              <a:rPr lang="en-US" dirty="0" smtClean="0"/>
              <a:t>It sends the appropriate response via UART to TIVA (the angle by which to move the servo motor, 0 in case of a good chip or no chip), and then the angle 0 to bring the motor back</a:t>
            </a:r>
          </a:p>
          <a:p>
            <a:r>
              <a:rPr lang="en-US" dirty="0" smtClean="0"/>
              <a:t>Upon receiving the angles, the TIVA executes the action on the servo motor using PWM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</a:t>
            </a:r>
            <a:endParaRPr lang="en-US" dirty="0"/>
          </a:p>
        </p:txBody>
      </p:sp>
      <p:pic>
        <p:nvPicPr>
          <p:cNvPr id="8" name="Content Placeholder 7" descr="Screen Shot 2016-04-15 at 1.40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8" b="121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628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Challenges: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biggest challenge was to make the algorithm most efficient because the processor (raspberry pi) was very </a:t>
            </a:r>
            <a:r>
              <a:rPr lang="en-US" dirty="0" smtClean="0"/>
              <a:t>slow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the second challenge was to make the code function properly in variable lighted surroundings</a:t>
            </a:r>
          </a:p>
          <a:p>
            <a:r>
              <a:rPr lang="en-US" dirty="0" smtClean="0"/>
              <a:t>Innovation: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used an original algorithm for detecting good chips from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7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Completed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etting </a:t>
            </a:r>
            <a:r>
              <a:rPr lang="en-US" dirty="0" smtClean="0"/>
              <a:t>up the raspberry </a:t>
            </a:r>
            <a:r>
              <a:rPr lang="en-US" dirty="0" smtClean="0"/>
              <a:t>pi</a:t>
            </a:r>
          </a:p>
          <a:p>
            <a:r>
              <a:rPr lang="en-US" dirty="0"/>
              <a:t>Image Processing Algorithm</a:t>
            </a:r>
          </a:p>
          <a:p>
            <a:pPr lvl="1"/>
            <a:r>
              <a:rPr lang="en-US" dirty="0"/>
              <a:t>Problem: Dependency on Lighting Conditions</a:t>
            </a:r>
          </a:p>
          <a:p>
            <a:pPr lvl="1"/>
            <a:r>
              <a:rPr lang="en-US" dirty="0"/>
              <a:t>Solution: In factory setting, lighting conditions are constant</a:t>
            </a:r>
          </a:p>
          <a:p>
            <a:pPr lvl="1"/>
            <a:r>
              <a:rPr lang="en-US" dirty="0"/>
              <a:t>Problem: Speed</a:t>
            </a:r>
          </a:p>
          <a:p>
            <a:pPr lvl="1"/>
            <a:r>
              <a:rPr lang="en-US" dirty="0"/>
              <a:t>Solution: Use a faster processer instead of </a:t>
            </a:r>
            <a:r>
              <a:rPr lang="en-US" dirty="0" err="1" smtClean="0"/>
              <a:t>Rpi</a:t>
            </a:r>
            <a:endParaRPr lang="en-US" dirty="0" smtClean="0"/>
          </a:p>
          <a:p>
            <a:r>
              <a:rPr lang="en-US" dirty="0" smtClean="0"/>
              <a:t>Interfacing TIVA and </a:t>
            </a:r>
            <a:r>
              <a:rPr lang="en-US" dirty="0" err="1" smtClean="0"/>
              <a:t>Rpi</a:t>
            </a:r>
            <a:r>
              <a:rPr lang="en-US" dirty="0" smtClean="0"/>
              <a:t> using UART</a:t>
            </a:r>
          </a:p>
          <a:p>
            <a:r>
              <a:rPr lang="en-US" dirty="0" smtClean="0"/>
              <a:t>Actuating the LED via </a:t>
            </a:r>
            <a:r>
              <a:rPr lang="en-US" dirty="0" err="1" smtClean="0"/>
              <a:t>Rpi</a:t>
            </a:r>
            <a:r>
              <a:rPr lang="en-US" dirty="0" smtClean="0"/>
              <a:t> and the servo motor via TIVA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8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used real potato chips for testing. We created defective chips by burning parts of normal chips. We used a blue background when detecting the chip.</a:t>
            </a:r>
          </a:p>
          <a:p>
            <a:r>
              <a:rPr lang="en-US" dirty="0"/>
              <a:t>We used multiple normal chips to calibrate the model and cross-validated our results.</a:t>
            </a:r>
          </a:p>
          <a:p>
            <a:r>
              <a:rPr lang="en-US" dirty="0"/>
              <a:t>We also tested the working of the system for various degrees of burning in burnt chips.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2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646</Words>
  <Application>Microsoft Macintosh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Product Sorter</vt:lpstr>
      <vt:lpstr>Project Description</vt:lpstr>
      <vt:lpstr>Requirements/ Tasks</vt:lpstr>
      <vt:lpstr>Project Plan </vt:lpstr>
      <vt:lpstr>Signals and Flow</vt:lpstr>
      <vt:lpstr>FSM</vt:lpstr>
      <vt:lpstr>Innovation and Challenges</vt:lpstr>
      <vt:lpstr>Task Completed </vt:lpstr>
      <vt:lpstr>Evaluation</vt:lpstr>
      <vt:lpstr>Reusability</vt:lpstr>
      <vt:lpstr>Future Enhancements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 Sorter</dc:title>
  <dc:creator>Siddharth Patel</dc:creator>
  <cp:lastModifiedBy>Abhinav Gupta</cp:lastModifiedBy>
  <cp:revision>16</cp:revision>
  <dcterms:created xsi:type="dcterms:W3CDTF">2016-04-11T12:21:11Z</dcterms:created>
  <dcterms:modified xsi:type="dcterms:W3CDTF">2016-04-15T08:41:40Z</dcterms:modified>
</cp:coreProperties>
</file>