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758300"/>
            <a:ext cx="8118600" cy="17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CS 308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SAFE OVERTAKE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4575" y="3249614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502920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Gangadhar KV</a:t>
            </a:r>
          </a:p>
          <a:p>
            <a:pPr indent="-381000" lvl="0" marL="502920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Kiran Yk</a:t>
            </a:r>
          </a:p>
          <a:p>
            <a:pPr indent="-381000" lvl="0" marL="5029200" rtl="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 B</a:t>
            </a:r>
          </a:p>
          <a:p>
            <a:pPr indent="-381000" lvl="0" marL="5029200" algn="l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Kiran M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918025" y="368000"/>
            <a:ext cx="6423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Finite State Machine (Vehicle Bot)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25" y="1152479"/>
            <a:ext cx="604135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Finite State Machine (Overtaking Bot)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2" y="1152487"/>
            <a:ext cx="811286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Key Challenges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The biggest challenge is to safely overtake the vehicles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Other challenges include: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Estimation of speed and location of the Danger-bot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Signal transmission of the real time position of Danger-bot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Safely regaining the path back sensing the Vehicle-bot in its vicinity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A safety distance should be ensured between the vehicles in order to avoid any collision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Tasks Completed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Test Case 1 : Object Detection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Overtaking_bot detects objects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Stops when too close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Test Case 2 : Basic Overtake Routine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Overtaking_bot overtakes after getting close behind Vehicle_bot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It’s speed is increased while overtaking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It regains its position back to initial lane, after no danger is detected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Tasks Completed (cont..)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Test Case 3 : Vehicle_bot sends signals of Danger_bot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Vehicle_bot detects Danger_bot (which is coming from opposite direction (or stopped) in the next lane)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Vehicle_bot signals Overtaking_bot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Overtaking_bot overtakes when the signal is lift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Divider Test Case 4 : Ignores sending signals of next to next lane’s Danger_bots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Re-Usability of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The Codes –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Smart_Overtaking_Bot.c - for overtaking and safely regaining of path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Smart_Vehicle_Bot.c - for sending signals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 sz="2200"/>
              <a:t>can be reused and enhanced.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Problem Statement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918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rPr lang="en" sz="2200"/>
              <a:t>Most of the road accidents occurs while overtaking or diverging. Vehicles coming in the opposite direction may not be visible to the driver who is about to overtake.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We come up with a system which senses the danger of overtaking and alerts the driver.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It helps while overtaking in straight lanes especially on highways.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Components</a:t>
            </a:r>
            <a:r>
              <a:rPr lang="en"/>
              <a:t>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Char char="➢"/>
            </a:pPr>
            <a:r>
              <a:rPr b="1" lang="en">
                <a:solidFill>
                  <a:srgbClr val="FFFFFF"/>
                </a:solidFill>
              </a:rPr>
              <a:t>Vehicle Bot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 bot that is assumed to be moving at constant speed on the given path, senses the Danger-bot and signals the Overtaking-bot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Char char="➢"/>
            </a:pPr>
            <a:r>
              <a:rPr b="1" lang="en">
                <a:solidFill>
                  <a:srgbClr val="FFFFFF"/>
                </a:solidFill>
              </a:rPr>
              <a:t>Overtaking Bot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bot that senses a Vehicle-bot in front of it, the distance between the Vehicle-bot and itself and then overtakes it based upon the danger signals Vehicle-bot sends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Char char="➢"/>
            </a:pPr>
            <a:r>
              <a:rPr b="1" lang="en">
                <a:solidFill>
                  <a:srgbClr val="FFFFFF"/>
                </a:solidFill>
              </a:rPr>
              <a:t>Danger Bot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A bot that is assumed to be an obstacle for overtaking and unseen by Overtaking-bot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Basic Project Idea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The main idea is to build a close to real world situation where vehicles with higher speeds can safely overtake the vehicles moving ahead of them with lower speeds.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The aim of the project is to sense the Danger-bots coming in the opposite direction and send the danger information to the Overtaking-bot through Xbee.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The Overtaking-bot should make a decision whether or not to overtake depending on the signal sent by the Vehicle-bot.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Task Specifications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Our project is divided in four major tasks 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Overtaking Routine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Wireless Communication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The Algorithm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Project Plan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Overtaking Routine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A driving action involving a rapid and ‘intelligent’ movement to negotiate an obstacle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It includes a lane change and speed increase to get past the obstacle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It then, senses the obstacle to get past itself, and then changes the lane back to the initial one, when no danger from the obstacle is sensed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Project Plan (cont..)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Wireless Communication (Xbee)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The Vehicle-bot senses the Danger-bot continuously, and sends signals to the Overtaking-bot through Xbee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The signals are deduced from the real time position of the Danger-bot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The Overtaking-bot, once after sensing the Vehicle-bot, communicates with it continuously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Once, a safe signal is received, it starts the overtaking routine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Project Plan (cont..)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The Algorithm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Intelligent algorithms addressing following real time issues need to be incorporated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Calculating proximity distance to other vehicles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Determine when the lane change routine should start (most research in this field has been on lane following) 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Developing optimal and safe trajectories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System Architecture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25" y="5"/>
            <a:ext cx="4047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