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embeddedFontLst>
    <p:embeddedFont>
      <p:font typeface="Source Code Pro"/>
      <p:regular r:id="rId19"/>
      <p:bold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E27612A-497D-4903-B774-F4B05CD1B550}">
  <a:tblStyle styleId="{FE27612A-497D-4903-B774-F4B05CD1B550}"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ourceCodePr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66" name="Shape 6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9" name="Shape 13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72" name="Shape 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90" name="Shape 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rot="10800000">
            <a:off x="4226100" y="3911299"/>
            <a:ext cx="691799" cy="518100"/>
          </a:xfrm>
          <a:prstGeom prst="triangle">
            <a:avLst>
              <a:gd fmla="val 50000"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25" y="0"/>
            <a:ext cx="9144000" cy="4165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411175" y="859066"/>
            <a:ext cx="8282399" cy="2811900"/>
          </a:xfrm>
          <a:prstGeom prst="rect">
            <a:avLst/>
          </a:prstGeom>
        </p:spPr>
        <p:txBody>
          <a:bodyPr anchorCtr="0" anchor="b" bIns="91425" lIns="91425" rIns="91425" tIns="91425"/>
          <a:lstStyle>
            <a:lvl1pPr lvl="0" algn="ctr">
              <a:spcBef>
                <a:spcPts val="0"/>
              </a:spcBef>
              <a:buClr>
                <a:schemeClr val="lt1"/>
              </a:buClr>
              <a:buSzPct val="100000"/>
              <a:defRPr sz="6000">
                <a:solidFill>
                  <a:schemeClr val="lt1"/>
                </a:solidFill>
              </a:defRPr>
            </a:lvl1pPr>
            <a:lvl2pPr lvl="1" algn="ctr">
              <a:spcBef>
                <a:spcPts val="0"/>
              </a:spcBef>
              <a:buClr>
                <a:schemeClr val="lt1"/>
              </a:buClr>
              <a:buSzPct val="100000"/>
              <a:defRPr sz="6000">
                <a:solidFill>
                  <a:schemeClr val="lt1"/>
                </a:solidFill>
              </a:defRPr>
            </a:lvl2pPr>
            <a:lvl3pPr lvl="2" algn="ctr">
              <a:spcBef>
                <a:spcPts val="0"/>
              </a:spcBef>
              <a:buClr>
                <a:schemeClr val="lt1"/>
              </a:buClr>
              <a:buSzPct val="100000"/>
              <a:defRPr sz="6000">
                <a:solidFill>
                  <a:schemeClr val="lt1"/>
                </a:solidFill>
              </a:defRPr>
            </a:lvl3pPr>
            <a:lvl4pPr lvl="3" algn="ctr">
              <a:spcBef>
                <a:spcPts val="0"/>
              </a:spcBef>
              <a:buClr>
                <a:schemeClr val="lt1"/>
              </a:buClr>
              <a:buSzPct val="100000"/>
              <a:defRPr sz="6000">
                <a:solidFill>
                  <a:schemeClr val="lt1"/>
                </a:solidFill>
              </a:defRPr>
            </a:lvl4pPr>
            <a:lvl5pPr lvl="4" algn="ctr">
              <a:spcBef>
                <a:spcPts val="0"/>
              </a:spcBef>
              <a:buClr>
                <a:schemeClr val="lt1"/>
              </a:buClr>
              <a:buSzPct val="100000"/>
              <a:defRPr sz="6000">
                <a:solidFill>
                  <a:schemeClr val="lt1"/>
                </a:solidFill>
              </a:defRPr>
            </a:lvl5pPr>
            <a:lvl6pPr lvl="5" algn="ctr">
              <a:spcBef>
                <a:spcPts val="0"/>
              </a:spcBef>
              <a:buClr>
                <a:schemeClr val="lt1"/>
              </a:buClr>
              <a:buSzPct val="100000"/>
              <a:defRPr sz="6000">
                <a:solidFill>
                  <a:schemeClr val="lt1"/>
                </a:solidFill>
              </a:defRPr>
            </a:lvl6pPr>
            <a:lvl7pPr lvl="6" algn="ctr">
              <a:spcBef>
                <a:spcPts val="0"/>
              </a:spcBef>
              <a:buClr>
                <a:schemeClr val="lt1"/>
              </a:buClr>
              <a:buSzPct val="100000"/>
              <a:defRPr sz="6000">
                <a:solidFill>
                  <a:schemeClr val="lt1"/>
                </a:solidFill>
              </a:defRPr>
            </a:lvl7pPr>
            <a:lvl8pPr lvl="7" algn="ctr">
              <a:spcBef>
                <a:spcPts val="0"/>
              </a:spcBef>
              <a:buClr>
                <a:schemeClr val="lt1"/>
              </a:buClr>
              <a:buSzPct val="100000"/>
              <a:defRPr sz="6000">
                <a:solidFill>
                  <a:schemeClr val="lt1"/>
                </a:solidFill>
              </a:defRPr>
            </a:lvl8pPr>
            <a:lvl9pPr lvl="8" algn="ctr">
              <a:spcBef>
                <a:spcPts val="0"/>
              </a:spcBef>
              <a:buClr>
                <a:schemeClr val="lt1"/>
              </a:buClr>
              <a:buSzPct val="100000"/>
              <a:defRPr sz="6000">
                <a:solidFill>
                  <a:schemeClr val="lt1"/>
                </a:solidFill>
              </a:defRPr>
            </a:lvl9pPr>
          </a:lstStyle>
          <a:p/>
        </p:txBody>
      </p:sp>
      <p:sp>
        <p:nvSpPr>
          <p:cNvPr id="13" name="Shape 13"/>
          <p:cNvSpPr txBox="1"/>
          <p:nvPr>
            <p:ph idx="1" type="subTitle"/>
          </p:nvPr>
        </p:nvSpPr>
        <p:spPr>
          <a:xfrm>
            <a:off x="411175" y="4531000"/>
            <a:ext cx="8282399" cy="1680899"/>
          </a:xfrm>
          <a:prstGeom prst="rect">
            <a:avLst/>
          </a:prstGeom>
        </p:spPr>
        <p:txBody>
          <a:bodyPr anchorCtr="0" anchor="ctr" bIns="91425" lIns="91425" rIns="91425" tIns="91425"/>
          <a:lstStyle>
            <a:lvl1pPr lvl="0" algn="ctr">
              <a:lnSpc>
                <a:spcPct val="100000"/>
              </a:lnSpc>
              <a:spcBef>
                <a:spcPts val="0"/>
              </a:spcBef>
              <a:spcAft>
                <a:spcPts val="0"/>
              </a:spcAft>
              <a:buSzPct val="100000"/>
              <a:buFont typeface="Oswald"/>
              <a:buNone/>
              <a:defRPr sz="3600">
                <a:latin typeface="Oswald"/>
                <a:ea typeface="Oswald"/>
                <a:cs typeface="Oswald"/>
                <a:sym typeface="Oswald"/>
              </a:defRPr>
            </a:lvl1pPr>
            <a:lvl2pPr lvl="1" algn="ctr">
              <a:lnSpc>
                <a:spcPct val="100000"/>
              </a:lnSpc>
              <a:spcBef>
                <a:spcPts val="0"/>
              </a:spcBef>
              <a:spcAft>
                <a:spcPts val="0"/>
              </a:spcAft>
              <a:buSzPct val="100000"/>
              <a:buFont typeface="Oswald"/>
              <a:buNone/>
              <a:defRPr sz="3600">
                <a:latin typeface="Oswald"/>
                <a:ea typeface="Oswald"/>
                <a:cs typeface="Oswald"/>
                <a:sym typeface="Oswald"/>
              </a:defRPr>
            </a:lvl2pPr>
            <a:lvl3pPr lvl="2" algn="ctr">
              <a:lnSpc>
                <a:spcPct val="100000"/>
              </a:lnSpc>
              <a:spcBef>
                <a:spcPts val="0"/>
              </a:spcBef>
              <a:spcAft>
                <a:spcPts val="0"/>
              </a:spcAft>
              <a:buSzPct val="100000"/>
              <a:buFont typeface="Oswald"/>
              <a:buNone/>
              <a:defRPr sz="3600">
                <a:latin typeface="Oswald"/>
                <a:ea typeface="Oswald"/>
                <a:cs typeface="Oswald"/>
                <a:sym typeface="Oswald"/>
              </a:defRPr>
            </a:lvl3pPr>
            <a:lvl4pPr lvl="3" algn="ctr">
              <a:lnSpc>
                <a:spcPct val="100000"/>
              </a:lnSpc>
              <a:spcBef>
                <a:spcPts val="0"/>
              </a:spcBef>
              <a:spcAft>
                <a:spcPts val="0"/>
              </a:spcAft>
              <a:buSzPct val="100000"/>
              <a:buFont typeface="Oswald"/>
              <a:buNone/>
              <a:defRPr sz="3600">
                <a:latin typeface="Oswald"/>
                <a:ea typeface="Oswald"/>
                <a:cs typeface="Oswald"/>
                <a:sym typeface="Oswald"/>
              </a:defRPr>
            </a:lvl4pPr>
            <a:lvl5pPr lvl="4" algn="ctr">
              <a:lnSpc>
                <a:spcPct val="100000"/>
              </a:lnSpc>
              <a:spcBef>
                <a:spcPts val="0"/>
              </a:spcBef>
              <a:spcAft>
                <a:spcPts val="0"/>
              </a:spcAft>
              <a:buSzPct val="100000"/>
              <a:buFont typeface="Oswald"/>
              <a:buNone/>
              <a:defRPr sz="3600">
                <a:latin typeface="Oswald"/>
                <a:ea typeface="Oswald"/>
                <a:cs typeface="Oswald"/>
                <a:sym typeface="Oswald"/>
              </a:defRPr>
            </a:lvl5pPr>
            <a:lvl6pPr lvl="5" algn="ctr">
              <a:lnSpc>
                <a:spcPct val="100000"/>
              </a:lnSpc>
              <a:spcBef>
                <a:spcPts val="0"/>
              </a:spcBef>
              <a:spcAft>
                <a:spcPts val="0"/>
              </a:spcAft>
              <a:buSzPct val="100000"/>
              <a:buFont typeface="Oswald"/>
              <a:buNone/>
              <a:defRPr sz="3600">
                <a:latin typeface="Oswald"/>
                <a:ea typeface="Oswald"/>
                <a:cs typeface="Oswald"/>
                <a:sym typeface="Oswald"/>
              </a:defRPr>
            </a:lvl6pPr>
            <a:lvl7pPr lvl="6" algn="ctr">
              <a:lnSpc>
                <a:spcPct val="100000"/>
              </a:lnSpc>
              <a:spcBef>
                <a:spcPts val="0"/>
              </a:spcBef>
              <a:spcAft>
                <a:spcPts val="0"/>
              </a:spcAft>
              <a:buSzPct val="100000"/>
              <a:buFont typeface="Oswald"/>
              <a:buNone/>
              <a:defRPr sz="3600">
                <a:latin typeface="Oswald"/>
                <a:ea typeface="Oswald"/>
                <a:cs typeface="Oswald"/>
                <a:sym typeface="Oswald"/>
              </a:defRPr>
            </a:lvl7pPr>
            <a:lvl8pPr lvl="7" algn="ctr">
              <a:lnSpc>
                <a:spcPct val="100000"/>
              </a:lnSpc>
              <a:spcBef>
                <a:spcPts val="0"/>
              </a:spcBef>
              <a:spcAft>
                <a:spcPts val="0"/>
              </a:spcAft>
              <a:buSzPct val="100000"/>
              <a:buFont typeface="Oswald"/>
              <a:buNone/>
              <a:defRPr sz="3600">
                <a:latin typeface="Oswald"/>
                <a:ea typeface="Oswald"/>
                <a:cs typeface="Oswald"/>
                <a:sym typeface="Oswald"/>
              </a:defRPr>
            </a:lvl8pPr>
            <a:lvl9pPr lvl="8" algn="ctr">
              <a:lnSpc>
                <a:spcPct val="100000"/>
              </a:lnSpc>
              <a:spcBef>
                <a:spcPts val="0"/>
              </a:spcBef>
              <a:spcAft>
                <a:spcPts val="0"/>
              </a:spcAft>
              <a:buSzPct val="100000"/>
              <a:buFont typeface="Oswald"/>
              <a:buNone/>
              <a:defRPr sz="3600">
                <a:latin typeface="Oswald"/>
                <a:ea typeface="Oswald"/>
                <a:cs typeface="Oswald"/>
                <a:sym typeface="Oswald"/>
              </a:defRPr>
            </a:lvl9pPr>
          </a:lstStyle>
          <a:p/>
        </p:txBody>
      </p:sp>
      <p:sp>
        <p:nvSpPr>
          <p:cNvPr id="14" name="Shape 14"/>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cxnSp>
        <p:nvCxnSpPr>
          <p:cNvPr id="52" name="Shape 52"/>
          <p:cNvCxnSpPr/>
          <p:nvPr/>
        </p:nvCxnSpPr>
        <p:spPr>
          <a:xfrm>
            <a:off x="413275" y="3984366"/>
            <a:ext cx="910499" cy="0"/>
          </a:xfrm>
          <a:prstGeom prst="straightConnector1">
            <a:avLst/>
          </a:prstGeom>
          <a:noFill/>
          <a:ln cap="flat" cmpd="sng" w="28575">
            <a:solidFill>
              <a:schemeClr val="dk1"/>
            </a:solidFill>
            <a:prstDash val="lgDash"/>
            <a:round/>
            <a:headEnd len="med" w="med" type="none"/>
            <a:tailEnd len="med" w="med" type="none"/>
          </a:ln>
        </p:spPr>
      </p:cxnSp>
      <p:sp>
        <p:nvSpPr>
          <p:cNvPr id="53" name="Shape 53"/>
          <p:cNvSpPr txBox="1"/>
          <p:nvPr>
            <p:ph type="title"/>
          </p:nvPr>
        </p:nvSpPr>
        <p:spPr>
          <a:xfrm>
            <a:off x="311700" y="1474833"/>
            <a:ext cx="8520599" cy="2618099"/>
          </a:xfrm>
          <a:prstGeom prst="rect">
            <a:avLst/>
          </a:prstGeom>
        </p:spPr>
        <p:txBody>
          <a:bodyPr anchorCtr="0" anchor="b" bIns="91425" lIns="91425" rIns="91425" tIns="91425"/>
          <a:lstStyle>
            <a:lvl1pPr lvl="0">
              <a:spcBef>
                <a:spcPts val="0"/>
              </a:spcBef>
              <a:buSzPct val="100000"/>
              <a:defRPr sz="12000"/>
            </a:lvl1pPr>
            <a:lvl2pPr lvl="1">
              <a:spcBef>
                <a:spcPts val="0"/>
              </a:spcBef>
              <a:buSzPct val="100000"/>
              <a:defRPr sz="12000"/>
            </a:lvl2pPr>
            <a:lvl3pPr lvl="2">
              <a:spcBef>
                <a:spcPts val="0"/>
              </a:spcBef>
              <a:buSzPct val="100000"/>
              <a:defRPr sz="12000"/>
            </a:lvl3pPr>
            <a:lvl4pPr lvl="3">
              <a:spcBef>
                <a:spcPts val="0"/>
              </a:spcBef>
              <a:buSzPct val="100000"/>
              <a:defRPr sz="12000"/>
            </a:lvl4pPr>
            <a:lvl5pPr lvl="4">
              <a:spcBef>
                <a:spcPts val="0"/>
              </a:spcBef>
              <a:buSzPct val="100000"/>
              <a:defRPr sz="12000"/>
            </a:lvl5pPr>
            <a:lvl6pPr lvl="5">
              <a:spcBef>
                <a:spcPts val="0"/>
              </a:spcBef>
              <a:buSzPct val="100000"/>
              <a:defRPr sz="12000"/>
            </a:lvl6pPr>
            <a:lvl7pPr lvl="6">
              <a:spcBef>
                <a:spcPts val="0"/>
              </a:spcBef>
              <a:buSzPct val="100000"/>
              <a:defRPr sz="12000"/>
            </a:lvl7pPr>
            <a:lvl8pPr lvl="7">
              <a:spcBef>
                <a:spcPts val="0"/>
              </a:spcBef>
              <a:buSzPct val="100000"/>
              <a:defRPr sz="12000"/>
            </a:lvl8pPr>
            <a:lvl9pPr lvl="8">
              <a:spcBef>
                <a:spcPts val="0"/>
              </a:spcBef>
              <a:buSzPct val="100000"/>
              <a:defRPr sz="12000"/>
            </a:lvl9pPr>
          </a:lstStyle>
          <a:p/>
        </p:txBody>
      </p:sp>
      <p:sp>
        <p:nvSpPr>
          <p:cNvPr id="54" name="Shape 54"/>
          <p:cNvSpPr txBox="1"/>
          <p:nvPr>
            <p:ph idx="1" type="body"/>
          </p:nvPr>
        </p:nvSpPr>
        <p:spPr>
          <a:xfrm>
            <a:off x="311700" y="4202966"/>
            <a:ext cx="8520599" cy="1734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58" name="Shape 58"/>
        <p:cNvGrpSpPr/>
        <p:nvPr/>
      </p:nvGrpSpPr>
      <p:grpSpPr>
        <a:xfrm>
          <a:off x="0" y="0"/>
          <a:ext cx="0" cy="0"/>
          <a:chOff x="0" y="0"/>
          <a:chExt cx="0" cy="0"/>
        </a:xfrm>
      </p:grpSpPr>
      <p:sp>
        <p:nvSpPr>
          <p:cNvPr id="59" name="Shape 59"/>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60" name="Shape 60"/>
          <p:cNvSpPr txBox="1"/>
          <p:nvPr>
            <p:ph idx="1" type="body"/>
          </p:nvPr>
        </p:nvSpPr>
        <p:spPr>
          <a:xfrm>
            <a:off x="457200" y="1600200"/>
            <a:ext cx="8229600" cy="45261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10" type="dt"/>
          </p:nvPr>
        </p:nvSpPr>
        <p:spPr>
          <a:xfrm>
            <a:off x="457200" y="6356350"/>
            <a:ext cx="2133599" cy="365099"/>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1" type="ftr"/>
          </p:nvPr>
        </p:nvSpPr>
        <p:spPr>
          <a:xfrm>
            <a:off x="3124200" y="6356350"/>
            <a:ext cx="2895600" cy="365099"/>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2" type="sldNum"/>
          </p:nvPr>
        </p:nvSpPr>
        <p:spPr>
          <a:xfrm>
            <a:off x="6553200" y="6356350"/>
            <a:ext cx="2133599"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p:nvPr/>
        </p:nvSpPr>
        <p:spPr>
          <a:xfrm>
            <a:off x="0" y="2089800"/>
            <a:ext cx="9144000" cy="26783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7" name="Shape 17"/>
          <p:cNvSpPr txBox="1"/>
          <p:nvPr>
            <p:ph type="title"/>
          </p:nvPr>
        </p:nvSpPr>
        <p:spPr>
          <a:xfrm>
            <a:off x="430800" y="2519600"/>
            <a:ext cx="8282399" cy="2022000"/>
          </a:xfrm>
          <a:prstGeom prst="rect">
            <a:avLst/>
          </a:prstGeom>
        </p:spPr>
        <p:txBody>
          <a:bodyPr anchorCtr="0" anchor="ctr" bIns="91425" lIns="91425" rIns="91425" tIns="91425"/>
          <a:lstStyle>
            <a:lvl1pPr lvl="0" algn="ctr">
              <a:spcBef>
                <a:spcPts val="0"/>
              </a:spcBef>
              <a:buClr>
                <a:schemeClr val="lt1"/>
              </a:buClr>
              <a:buSzPct val="100000"/>
              <a:defRPr sz="3600">
                <a:solidFill>
                  <a:schemeClr val="lt1"/>
                </a:solidFill>
              </a:defRPr>
            </a:lvl1pPr>
            <a:lvl2pPr lvl="1" algn="ctr">
              <a:spcBef>
                <a:spcPts val="0"/>
              </a:spcBef>
              <a:buClr>
                <a:schemeClr val="lt1"/>
              </a:buClr>
              <a:buSzPct val="100000"/>
              <a:defRPr sz="3600">
                <a:solidFill>
                  <a:schemeClr val="lt1"/>
                </a:solidFill>
              </a:defRPr>
            </a:lvl2pPr>
            <a:lvl3pPr lvl="2" algn="ctr">
              <a:spcBef>
                <a:spcPts val="0"/>
              </a:spcBef>
              <a:buClr>
                <a:schemeClr val="lt1"/>
              </a:buClr>
              <a:buSzPct val="100000"/>
              <a:defRPr sz="3600">
                <a:solidFill>
                  <a:schemeClr val="lt1"/>
                </a:solidFill>
              </a:defRPr>
            </a:lvl3pPr>
            <a:lvl4pPr lvl="3" algn="ctr">
              <a:spcBef>
                <a:spcPts val="0"/>
              </a:spcBef>
              <a:buClr>
                <a:schemeClr val="lt1"/>
              </a:buClr>
              <a:buSzPct val="100000"/>
              <a:defRPr sz="3600">
                <a:solidFill>
                  <a:schemeClr val="lt1"/>
                </a:solidFill>
              </a:defRPr>
            </a:lvl4pPr>
            <a:lvl5pPr lvl="4" algn="ctr">
              <a:spcBef>
                <a:spcPts val="0"/>
              </a:spcBef>
              <a:buClr>
                <a:schemeClr val="lt1"/>
              </a:buClr>
              <a:buSzPct val="100000"/>
              <a:defRPr sz="3600">
                <a:solidFill>
                  <a:schemeClr val="lt1"/>
                </a:solidFill>
              </a:defRPr>
            </a:lvl5pPr>
            <a:lvl6pPr lvl="5" algn="ctr">
              <a:spcBef>
                <a:spcPts val="0"/>
              </a:spcBef>
              <a:buClr>
                <a:schemeClr val="lt1"/>
              </a:buClr>
              <a:buSzPct val="100000"/>
              <a:defRPr sz="3600">
                <a:solidFill>
                  <a:schemeClr val="lt1"/>
                </a:solidFill>
              </a:defRPr>
            </a:lvl6pPr>
            <a:lvl7pPr lvl="6" algn="ctr">
              <a:spcBef>
                <a:spcPts val="0"/>
              </a:spcBef>
              <a:buClr>
                <a:schemeClr val="lt1"/>
              </a:buClr>
              <a:buSzPct val="100000"/>
              <a:defRPr sz="3600">
                <a:solidFill>
                  <a:schemeClr val="lt1"/>
                </a:solidFill>
              </a:defRPr>
            </a:lvl7pPr>
            <a:lvl8pPr lvl="7" algn="ctr">
              <a:spcBef>
                <a:spcPts val="0"/>
              </a:spcBef>
              <a:buClr>
                <a:schemeClr val="lt1"/>
              </a:buClr>
              <a:buSzPct val="100000"/>
              <a:defRPr sz="3600">
                <a:solidFill>
                  <a:schemeClr val="lt1"/>
                </a:solidFill>
              </a:defRPr>
            </a:lvl8pPr>
            <a:lvl9pPr lvl="8" algn="ctr">
              <a:spcBef>
                <a:spcPts val="0"/>
              </a:spcBef>
              <a:buClr>
                <a:schemeClr val="lt1"/>
              </a:buClr>
              <a:buSzPct val="100000"/>
              <a:defRPr sz="3600">
                <a:solidFill>
                  <a:schemeClr val="lt1"/>
                </a:solidFill>
              </a:defRPr>
            </a:lvl9pPr>
          </a:lstStyle>
          <a:p/>
        </p:txBody>
      </p:sp>
      <p:sp>
        <p:nvSpPr>
          <p:cNvPr id="18" name="Shape 18"/>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cxnSp>
        <p:nvCxnSpPr>
          <p:cNvPr id="20" name="Shape 20"/>
          <p:cNvCxnSpPr/>
          <p:nvPr/>
        </p:nvCxnSpPr>
        <p:spPr>
          <a:xfrm>
            <a:off x="429200" y="1700769"/>
            <a:ext cx="614099" cy="0"/>
          </a:xfrm>
          <a:prstGeom prst="straightConnector1">
            <a:avLst/>
          </a:prstGeom>
          <a:noFill/>
          <a:ln cap="flat" cmpd="sng" w="19050">
            <a:solidFill>
              <a:schemeClr val="dk2"/>
            </a:solidFill>
            <a:prstDash val="lgDash"/>
            <a:round/>
            <a:headEnd len="med" w="med" type="none"/>
            <a:tailEnd len="med" w="med" type="none"/>
          </a:ln>
        </p:spPr>
      </p:cxnSp>
      <p:sp>
        <p:nvSpPr>
          <p:cNvPr id="21" name="Shape 21"/>
          <p:cNvSpPr txBox="1"/>
          <p:nvPr>
            <p:ph type="title"/>
          </p:nvPr>
        </p:nvSpPr>
        <p:spPr>
          <a:xfrm>
            <a:off x="311700" y="496666"/>
            <a:ext cx="8520599" cy="978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958433"/>
            <a:ext cx="8520599" cy="41330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cxnSp>
        <p:nvCxnSpPr>
          <p:cNvPr id="25" name="Shape 25"/>
          <p:cNvCxnSpPr/>
          <p:nvPr/>
        </p:nvCxnSpPr>
        <p:spPr>
          <a:xfrm>
            <a:off x="429200" y="1700769"/>
            <a:ext cx="614099" cy="0"/>
          </a:xfrm>
          <a:prstGeom prst="straightConnector1">
            <a:avLst/>
          </a:prstGeom>
          <a:noFill/>
          <a:ln cap="flat" cmpd="sng" w="19050">
            <a:solidFill>
              <a:schemeClr val="dk2"/>
            </a:solidFill>
            <a:prstDash val="lgDash"/>
            <a:round/>
            <a:headEnd len="med" w="med" type="none"/>
            <a:tailEnd len="med" w="med" type="none"/>
          </a:ln>
        </p:spPr>
      </p:cxnSp>
      <p:sp>
        <p:nvSpPr>
          <p:cNvPr id="26" name="Shape 26"/>
          <p:cNvSpPr txBox="1"/>
          <p:nvPr>
            <p:ph type="title"/>
          </p:nvPr>
        </p:nvSpPr>
        <p:spPr>
          <a:xfrm>
            <a:off x="311700" y="496666"/>
            <a:ext cx="8520599" cy="978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958433"/>
            <a:ext cx="3999899" cy="41330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958433"/>
            <a:ext cx="3999899" cy="41330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496666"/>
            <a:ext cx="8520599" cy="978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cxnSp>
        <p:nvCxnSpPr>
          <p:cNvPr id="34" name="Shape 34"/>
          <p:cNvCxnSpPr/>
          <p:nvPr/>
        </p:nvCxnSpPr>
        <p:spPr>
          <a:xfrm>
            <a:off x="418675" y="1943716"/>
            <a:ext cx="614099" cy="0"/>
          </a:xfrm>
          <a:prstGeom prst="straightConnector1">
            <a:avLst/>
          </a:prstGeom>
          <a:noFill/>
          <a:ln cap="flat" cmpd="sng" w="19050">
            <a:solidFill>
              <a:schemeClr val="dk2"/>
            </a:solidFill>
            <a:prstDash val="lgDash"/>
            <a:round/>
            <a:headEnd len="med" w="med" type="none"/>
            <a:tailEnd len="med" w="med" type="none"/>
          </a:ln>
        </p:spPr>
      </p:cxnSp>
      <p:sp>
        <p:nvSpPr>
          <p:cNvPr id="35" name="Shape 35"/>
          <p:cNvSpPr txBox="1"/>
          <p:nvPr>
            <p:ph type="title"/>
          </p:nvPr>
        </p:nvSpPr>
        <p:spPr>
          <a:xfrm>
            <a:off x="311700" y="842400"/>
            <a:ext cx="2807999" cy="1007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6" name="Shape 36"/>
          <p:cNvSpPr txBox="1"/>
          <p:nvPr>
            <p:ph idx="1" type="body"/>
          </p:nvPr>
        </p:nvSpPr>
        <p:spPr>
          <a:xfrm>
            <a:off x="311700" y="2157605"/>
            <a:ext cx="2807999" cy="3934499"/>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7" name="Shape 37"/>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8" name="Shape 38"/>
        <p:cNvGrpSpPr/>
        <p:nvPr/>
      </p:nvGrpSpPr>
      <p:grpSpPr>
        <a:xfrm>
          <a:off x="0" y="0"/>
          <a:ext cx="0" cy="0"/>
          <a:chOff x="0" y="0"/>
          <a:chExt cx="0" cy="0"/>
        </a:xfrm>
      </p:grpSpPr>
      <p:sp>
        <p:nvSpPr>
          <p:cNvPr id="39" name="Shape 39"/>
          <p:cNvSpPr txBox="1"/>
          <p:nvPr>
            <p:ph type="title"/>
          </p:nvPr>
        </p:nvSpPr>
        <p:spPr>
          <a:xfrm>
            <a:off x="490250" y="705200"/>
            <a:ext cx="5678099" cy="5447699"/>
          </a:xfrm>
          <a:prstGeom prst="rect">
            <a:avLst/>
          </a:prstGeom>
        </p:spPr>
        <p:txBody>
          <a:bodyPr anchorCtr="0" anchor="ctr" bIns="91425" lIns="91425" rIns="91425" tIns="91425"/>
          <a:lstStyle>
            <a:lvl1pPr lvl="0">
              <a:spcBef>
                <a:spcPts val="0"/>
              </a:spcBef>
              <a:buClr>
                <a:schemeClr val="lt1"/>
              </a:buClr>
              <a:buSzPct val="100000"/>
              <a:defRPr sz="5400">
                <a:solidFill>
                  <a:schemeClr val="lt1"/>
                </a:solidFill>
              </a:defRPr>
            </a:lvl1pPr>
            <a:lvl2pPr lvl="1">
              <a:spcBef>
                <a:spcPts val="0"/>
              </a:spcBef>
              <a:buClr>
                <a:schemeClr val="lt1"/>
              </a:buClr>
              <a:buSzPct val="100000"/>
              <a:defRPr sz="5400">
                <a:solidFill>
                  <a:schemeClr val="lt1"/>
                </a:solidFill>
              </a:defRPr>
            </a:lvl2pPr>
            <a:lvl3pPr lvl="2">
              <a:spcBef>
                <a:spcPts val="0"/>
              </a:spcBef>
              <a:buClr>
                <a:schemeClr val="lt1"/>
              </a:buClr>
              <a:buSzPct val="100000"/>
              <a:defRPr sz="5400">
                <a:solidFill>
                  <a:schemeClr val="lt1"/>
                </a:solidFill>
              </a:defRPr>
            </a:lvl3pPr>
            <a:lvl4pPr lvl="3">
              <a:spcBef>
                <a:spcPts val="0"/>
              </a:spcBef>
              <a:buClr>
                <a:schemeClr val="lt1"/>
              </a:buClr>
              <a:buSzPct val="100000"/>
              <a:defRPr sz="5400">
                <a:solidFill>
                  <a:schemeClr val="lt1"/>
                </a:solidFill>
              </a:defRPr>
            </a:lvl4pPr>
            <a:lvl5pPr lvl="4">
              <a:spcBef>
                <a:spcPts val="0"/>
              </a:spcBef>
              <a:buClr>
                <a:schemeClr val="lt1"/>
              </a:buClr>
              <a:buSzPct val="100000"/>
              <a:defRPr sz="5400">
                <a:solidFill>
                  <a:schemeClr val="lt1"/>
                </a:solidFill>
              </a:defRPr>
            </a:lvl5pPr>
            <a:lvl6pPr lvl="5">
              <a:spcBef>
                <a:spcPts val="0"/>
              </a:spcBef>
              <a:buClr>
                <a:schemeClr val="lt1"/>
              </a:buClr>
              <a:buSzPct val="100000"/>
              <a:defRPr sz="5400">
                <a:solidFill>
                  <a:schemeClr val="lt1"/>
                </a:solidFill>
              </a:defRPr>
            </a:lvl6pPr>
            <a:lvl7pPr lvl="6">
              <a:spcBef>
                <a:spcPts val="0"/>
              </a:spcBef>
              <a:buClr>
                <a:schemeClr val="lt1"/>
              </a:buClr>
              <a:buSzPct val="100000"/>
              <a:defRPr sz="5400">
                <a:solidFill>
                  <a:schemeClr val="lt1"/>
                </a:solidFill>
              </a:defRPr>
            </a:lvl7pPr>
            <a:lvl8pPr lvl="7">
              <a:spcBef>
                <a:spcPts val="0"/>
              </a:spcBef>
              <a:buClr>
                <a:schemeClr val="lt1"/>
              </a:buClr>
              <a:buSzPct val="100000"/>
              <a:defRPr sz="5400">
                <a:solidFill>
                  <a:schemeClr val="lt1"/>
                </a:solidFill>
              </a:defRPr>
            </a:lvl8pPr>
            <a:lvl9pPr lvl="8">
              <a:spcBef>
                <a:spcPts val="0"/>
              </a:spcBef>
              <a:buClr>
                <a:schemeClr val="lt1"/>
              </a:buClr>
              <a:buSzPct val="100000"/>
              <a:defRPr sz="5400">
                <a:solidFill>
                  <a:schemeClr val="lt1"/>
                </a:solidFill>
              </a:defRPr>
            </a:lvl9pPr>
          </a:lstStyle>
          <a:p/>
        </p:txBody>
      </p:sp>
      <p:sp>
        <p:nvSpPr>
          <p:cNvPr id="40" name="Shape 40"/>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bg>
      <p:bgPr>
        <a:solidFill>
          <a:schemeClr val="dk1"/>
        </a:solidFill>
      </p:bgPr>
    </p:bg>
    <p:spTree>
      <p:nvGrpSpPr>
        <p:cNvPr id="41" name="Shape 41"/>
        <p:cNvGrpSpPr/>
        <p:nvPr/>
      </p:nvGrpSpPr>
      <p:grpSpPr>
        <a:xfrm>
          <a:off x="0" y="0"/>
          <a:ext cx="0" cy="0"/>
          <a:chOff x="0" y="0"/>
          <a:chExt cx="0" cy="0"/>
        </a:xfrm>
      </p:grpSpPr>
      <p:sp>
        <p:nvSpPr>
          <p:cNvPr id="42" name="Shape 42"/>
          <p:cNvSpPr/>
          <p:nvPr/>
        </p:nvSpPr>
        <p:spPr>
          <a:xfrm>
            <a:off x="4572000" y="233"/>
            <a:ext cx="4572000" cy="6858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5994000"/>
            <a:ext cx="577199" cy="0"/>
          </a:xfrm>
          <a:prstGeom prst="straightConnector1">
            <a:avLst/>
          </a:prstGeom>
          <a:noFill/>
          <a:ln cap="flat" cmpd="sng" w="19050">
            <a:solidFill>
              <a:schemeClr val="dk1"/>
            </a:solidFill>
            <a:prstDash val="lgDash"/>
            <a:round/>
            <a:headEnd len="med" w="med" type="none"/>
            <a:tailEnd len="med" w="med" type="none"/>
          </a:ln>
        </p:spPr>
      </p:cxnSp>
      <p:sp>
        <p:nvSpPr>
          <p:cNvPr id="44" name="Shape 44"/>
          <p:cNvSpPr txBox="1"/>
          <p:nvPr>
            <p:ph type="title"/>
          </p:nvPr>
        </p:nvSpPr>
        <p:spPr>
          <a:xfrm>
            <a:off x="265500" y="1438333"/>
            <a:ext cx="4045199" cy="2385599"/>
          </a:xfrm>
          <a:prstGeom prst="rect">
            <a:avLst/>
          </a:prstGeom>
        </p:spPr>
        <p:txBody>
          <a:bodyPr anchorCtr="0" anchor="b" bIns="91425" lIns="91425" rIns="91425" tIns="91425"/>
          <a:lstStyle>
            <a:lvl1pPr lvl="0" algn="ctr">
              <a:spcBef>
                <a:spcPts val="0"/>
              </a:spcBef>
              <a:buClr>
                <a:schemeClr val="lt1"/>
              </a:buClr>
              <a:buSzPct val="100000"/>
              <a:defRPr sz="4600">
                <a:solidFill>
                  <a:schemeClr val="lt1"/>
                </a:solidFill>
              </a:defRPr>
            </a:lvl1pPr>
            <a:lvl2pPr lvl="1" algn="ctr">
              <a:spcBef>
                <a:spcPts val="0"/>
              </a:spcBef>
              <a:buClr>
                <a:schemeClr val="lt1"/>
              </a:buClr>
              <a:buSzPct val="100000"/>
              <a:defRPr sz="4600">
                <a:solidFill>
                  <a:schemeClr val="lt1"/>
                </a:solidFill>
              </a:defRPr>
            </a:lvl2pPr>
            <a:lvl3pPr lvl="2" algn="ctr">
              <a:spcBef>
                <a:spcPts val="0"/>
              </a:spcBef>
              <a:buClr>
                <a:schemeClr val="lt1"/>
              </a:buClr>
              <a:buSzPct val="100000"/>
              <a:defRPr sz="4600">
                <a:solidFill>
                  <a:schemeClr val="lt1"/>
                </a:solidFill>
              </a:defRPr>
            </a:lvl3pPr>
            <a:lvl4pPr lvl="3" algn="ctr">
              <a:spcBef>
                <a:spcPts val="0"/>
              </a:spcBef>
              <a:buClr>
                <a:schemeClr val="lt1"/>
              </a:buClr>
              <a:buSzPct val="100000"/>
              <a:defRPr sz="4600">
                <a:solidFill>
                  <a:schemeClr val="lt1"/>
                </a:solidFill>
              </a:defRPr>
            </a:lvl4pPr>
            <a:lvl5pPr lvl="4" algn="ctr">
              <a:spcBef>
                <a:spcPts val="0"/>
              </a:spcBef>
              <a:buClr>
                <a:schemeClr val="lt1"/>
              </a:buClr>
              <a:buSzPct val="100000"/>
              <a:defRPr sz="4600">
                <a:solidFill>
                  <a:schemeClr val="lt1"/>
                </a:solidFill>
              </a:defRPr>
            </a:lvl5pPr>
            <a:lvl6pPr lvl="5" algn="ctr">
              <a:spcBef>
                <a:spcPts val="0"/>
              </a:spcBef>
              <a:buClr>
                <a:schemeClr val="lt1"/>
              </a:buClr>
              <a:buSzPct val="100000"/>
              <a:defRPr sz="4600">
                <a:solidFill>
                  <a:schemeClr val="lt1"/>
                </a:solidFill>
              </a:defRPr>
            </a:lvl6pPr>
            <a:lvl7pPr lvl="6" algn="ctr">
              <a:spcBef>
                <a:spcPts val="0"/>
              </a:spcBef>
              <a:buClr>
                <a:schemeClr val="lt1"/>
              </a:buClr>
              <a:buSzPct val="100000"/>
              <a:defRPr sz="4600">
                <a:solidFill>
                  <a:schemeClr val="lt1"/>
                </a:solidFill>
              </a:defRPr>
            </a:lvl7pPr>
            <a:lvl8pPr lvl="7" algn="ctr">
              <a:spcBef>
                <a:spcPts val="0"/>
              </a:spcBef>
              <a:buClr>
                <a:schemeClr val="lt1"/>
              </a:buClr>
              <a:buSzPct val="100000"/>
              <a:defRPr sz="4600">
                <a:solidFill>
                  <a:schemeClr val="lt1"/>
                </a:solidFill>
              </a:defRPr>
            </a:lvl8pPr>
            <a:lvl9pPr lvl="8" algn="ctr">
              <a:spcBef>
                <a:spcPts val="0"/>
              </a:spcBef>
              <a:buClr>
                <a:schemeClr val="lt1"/>
              </a:buClr>
              <a:buSzPct val="100000"/>
              <a:defRPr sz="4600">
                <a:solidFill>
                  <a:schemeClr val="lt1"/>
                </a:solidFill>
              </a:defRPr>
            </a:lvl9pPr>
          </a:lstStyle>
          <a:p/>
        </p:txBody>
      </p:sp>
      <p:sp>
        <p:nvSpPr>
          <p:cNvPr id="45" name="Shape 45"/>
          <p:cNvSpPr txBox="1"/>
          <p:nvPr>
            <p:ph idx="1" type="subTitle"/>
          </p:nvPr>
        </p:nvSpPr>
        <p:spPr>
          <a:xfrm>
            <a:off x="265500" y="3895201"/>
            <a:ext cx="4045199" cy="1793999"/>
          </a:xfrm>
          <a:prstGeom prst="rect">
            <a:avLst/>
          </a:prstGeom>
        </p:spPr>
        <p:txBody>
          <a:bodyPr anchorCtr="0" anchor="t" bIns="91425" lIns="91425" rIns="91425" tIns="91425"/>
          <a:lstStyle>
            <a:lvl1pPr lvl="0" algn="ctr">
              <a:lnSpc>
                <a:spcPct val="100000"/>
              </a:lnSpc>
              <a:spcBef>
                <a:spcPts val="0"/>
              </a:spcBef>
              <a:spcAft>
                <a:spcPts val="0"/>
              </a:spcAft>
              <a:buClr>
                <a:schemeClr val="lt1"/>
              </a:buClr>
              <a:buSzPct val="100000"/>
              <a:buNone/>
              <a:defRPr sz="1900">
                <a:solidFill>
                  <a:schemeClr val="lt1"/>
                </a:solidFill>
              </a:defRPr>
            </a:lvl1pPr>
            <a:lvl2pPr lvl="1" algn="ctr">
              <a:lnSpc>
                <a:spcPct val="100000"/>
              </a:lnSpc>
              <a:spcBef>
                <a:spcPts val="0"/>
              </a:spcBef>
              <a:spcAft>
                <a:spcPts val="0"/>
              </a:spcAft>
              <a:buClr>
                <a:schemeClr val="lt1"/>
              </a:buClr>
              <a:buSzPct val="100000"/>
              <a:buNone/>
              <a:defRPr sz="1900">
                <a:solidFill>
                  <a:schemeClr val="lt1"/>
                </a:solidFill>
              </a:defRPr>
            </a:lvl2pPr>
            <a:lvl3pPr lvl="2" algn="ctr">
              <a:lnSpc>
                <a:spcPct val="100000"/>
              </a:lnSpc>
              <a:spcBef>
                <a:spcPts val="0"/>
              </a:spcBef>
              <a:spcAft>
                <a:spcPts val="0"/>
              </a:spcAft>
              <a:buClr>
                <a:schemeClr val="lt1"/>
              </a:buClr>
              <a:buSzPct val="100000"/>
              <a:buNone/>
              <a:defRPr sz="1900">
                <a:solidFill>
                  <a:schemeClr val="lt1"/>
                </a:solidFill>
              </a:defRPr>
            </a:lvl3pPr>
            <a:lvl4pPr lvl="3" algn="ctr">
              <a:lnSpc>
                <a:spcPct val="100000"/>
              </a:lnSpc>
              <a:spcBef>
                <a:spcPts val="0"/>
              </a:spcBef>
              <a:spcAft>
                <a:spcPts val="0"/>
              </a:spcAft>
              <a:buClr>
                <a:schemeClr val="lt1"/>
              </a:buClr>
              <a:buSzPct val="100000"/>
              <a:buNone/>
              <a:defRPr sz="1900">
                <a:solidFill>
                  <a:schemeClr val="lt1"/>
                </a:solidFill>
              </a:defRPr>
            </a:lvl4pPr>
            <a:lvl5pPr lvl="4" algn="ctr">
              <a:lnSpc>
                <a:spcPct val="100000"/>
              </a:lnSpc>
              <a:spcBef>
                <a:spcPts val="0"/>
              </a:spcBef>
              <a:spcAft>
                <a:spcPts val="0"/>
              </a:spcAft>
              <a:buClr>
                <a:schemeClr val="lt1"/>
              </a:buClr>
              <a:buSzPct val="100000"/>
              <a:buNone/>
              <a:defRPr sz="1900">
                <a:solidFill>
                  <a:schemeClr val="lt1"/>
                </a:solidFill>
              </a:defRPr>
            </a:lvl5pPr>
            <a:lvl6pPr lvl="5" algn="ctr">
              <a:lnSpc>
                <a:spcPct val="100000"/>
              </a:lnSpc>
              <a:spcBef>
                <a:spcPts val="0"/>
              </a:spcBef>
              <a:spcAft>
                <a:spcPts val="0"/>
              </a:spcAft>
              <a:buClr>
                <a:schemeClr val="lt1"/>
              </a:buClr>
              <a:buSzPct val="100000"/>
              <a:buNone/>
              <a:defRPr sz="1900">
                <a:solidFill>
                  <a:schemeClr val="lt1"/>
                </a:solidFill>
              </a:defRPr>
            </a:lvl6pPr>
            <a:lvl7pPr lvl="6" algn="ctr">
              <a:lnSpc>
                <a:spcPct val="100000"/>
              </a:lnSpc>
              <a:spcBef>
                <a:spcPts val="0"/>
              </a:spcBef>
              <a:spcAft>
                <a:spcPts val="0"/>
              </a:spcAft>
              <a:buClr>
                <a:schemeClr val="lt1"/>
              </a:buClr>
              <a:buSzPct val="100000"/>
              <a:buNone/>
              <a:defRPr sz="1900">
                <a:solidFill>
                  <a:schemeClr val="lt1"/>
                </a:solidFill>
              </a:defRPr>
            </a:lvl7pPr>
            <a:lvl8pPr lvl="7" algn="ctr">
              <a:lnSpc>
                <a:spcPct val="100000"/>
              </a:lnSpc>
              <a:spcBef>
                <a:spcPts val="0"/>
              </a:spcBef>
              <a:spcAft>
                <a:spcPts val="0"/>
              </a:spcAft>
              <a:buClr>
                <a:schemeClr val="lt1"/>
              </a:buClr>
              <a:buSzPct val="100000"/>
              <a:buNone/>
              <a:defRPr sz="1900">
                <a:solidFill>
                  <a:schemeClr val="lt1"/>
                </a:solidFill>
              </a:defRPr>
            </a:lvl8pPr>
            <a:lvl9pPr lvl="8" algn="ctr">
              <a:lnSpc>
                <a:spcPct val="100000"/>
              </a:lnSpc>
              <a:spcBef>
                <a:spcPts val="0"/>
              </a:spcBef>
              <a:spcAft>
                <a:spcPts val="0"/>
              </a:spcAft>
              <a:buClr>
                <a:schemeClr val="lt1"/>
              </a:buClr>
              <a:buSzPct val="100000"/>
              <a:buNone/>
              <a:defRPr sz="1900">
                <a:solidFill>
                  <a:schemeClr val="lt1"/>
                </a:solidFill>
              </a:defRPr>
            </a:lvl9pPr>
          </a:lstStyle>
          <a:p/>
        </p:txBody>
      </p:sp>
      <p:sp>
        <p:nvSpPr>
          <p:cNvPr id="46" name="Shape 46"/>
          <p:cNvSpPr txBox="1"/>
          <p:nvPr>
            <p:ph idx="2" type="body"/>
          </p:nvPr>
        </p:nvSpPr>
        <p:spPr>
          <a:xfrm>
            <a:off x="4939500" y="965600"/>
            <a:ext cx="3837000" cy="49269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1700" y="5640766"/>
            <a:ext cx="5998800" cy="806700"/>
          </a:xfrm>
          <a:prstGeom prst="rect">
            <a:avLst/>
          </a:prstGeom>
        </p:spPr>
        <p:txBody>
          <a:bodyPr anchorCtr="0" anchor="ctr" bIns="91425" lIns="91425" rIns="91425" tIns="91425"/>
          <a:lstStyle>
            <a:lvl1pPr lvl="0">
              <a:lnSpc>
                <a:spcPct val="100000"/>
              </a:lnSpc>
              <a:spcBef>
                <a:spcPts val="0"/>
              </a:spcBef>
              <a:spcAft>
                <a:spcPts val="0"/>
              </a:spcAft>
              <a:buSzPct val="100000"/>
              <a:buFont typeface="Oswald"/>
              <a:buNone/>
              <a:defRPr sz="2100">
                <a:latin typeface="Oswald"/>
                <a:ea typeface="Oswald"/>
                <a:cs typeface="Oswald"/>
                <a:sym typeface="Oswald"/>
              </a:defRPr>
            </a:lvl1pPr>
          </a:lstStyle>
          <a:p/>
        </p:txBody>
      </p:sp>
      <p:sp>
        <p:nvSpPr>
          <p:cNvPr id="50" name="Shape 50"/>
          <p:cNvSpPr txBox="1"/>
          <p:nvPr>
            <p:ph idx="12" type="sldNum"/>
          </p:nvPr>
        </p:nvSpPr>
        <p:spPr>
          <a:xfrm>
            <a:off x="8472457" y="6217622"/>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96666"/>
            <a:ext cx="8520599" cy="978000"/>
          </a:xfrm>
          <a:prstGeom prst="rect">
            <a:avLst/>
          </a:prstGeom>
          <a:noFill/>
          <a:ln>
            <a:noFill/>
          </a:ln>
        </p:spPr>
        <p:txBody>
          <a:bodyPr anchorCtr="0" anchor="b" bIns="91425" lIns="91425" rIns="91425" tIns="91425"/>
          <a:lstStyle>
            <a:lvl1pPr lvl="0">
              <a:spcBef>
                <a:spcPts val="0"/>
              </a:spcBef>
              <a:buClr>
                <a:schemeClr val="dk2"/>
              </a:buClr>
              <a:buSzPct val="100000"/>
              <a:buFont typeface="Oswald"/>
              <a:buNone/>
              <a:defRPr sz="3000">
                <a:solidFill>
                  <a:schemeClr val="dk2"/>
                </a:solidFill>
                <a:latin typeface="Oswald"/>
                <a:ea typeface="Oswald"/>
                <a:cs typeface="Oswald"/>
                <a:sym typeface="Oswald"/>
              </a:defRPr>
            </a:lvl1pPr>
            <a:lvl2pPr lvl="1">
              <a:spcBef>
                <a:spcPts val="0"/>
              </a:spcBef>
              <a:buClr>
                <a:schemeClr val="dk2"/>
              </a:buClr>
              <a:buSzPct val="100000"/>
              <a:buFont typeface="Oswald"/>
              <a:buNone/>
              <a:defRPr sz="3000">
                <a:solidFill>
                  <a:schemeClr val="dk2"/>
                </a:solidFill>
                <a:latin typeface="Oswald"/>
                <a:ea typeface="Oswald"/>
                <a:cs typeface="Oswald"/>
                <a:sym typeface="Oswald"/>
              </a:defRPr>
            </a:lvl2pPr>
            <a:lvl3pPr lvl="2">
              <a:spcBef>
                <a:spcPts val="0"/>
              </a:spcBef>
              <a:buClr>
                <a:schemeClr val="dk2"/>
              </a:buClr>
              <a:buSzPct val="100000"/>
              <a:buFont typeface="Oswald"/>
              <a:buNone/>
              <a:defRPr sz="3000">
                <a:solidFill>
                  <a:schemeClr val="dk2"/>
                </a:solidFill>
                <a:latin typeface="Oswald"/>
                <a:ea typeface="Oswald"/>
                <a:cs typeface="Oswald"/>
                <a:sym typeface="Oswald"/>
              </a:defRPr>
            </a:lvl3pPr>
            <a:lvl4pPr lvl="3">
              <a:spcBef>
                <a:spcPts val="0"/>
              </a:spcBef>
              <a:buClr>
                <a:schemeClr val="dk2"/>
              </a:buClr>
              <a:buSzPct val="100000"/>
              <a:buFont typeface="Oswald"/>
              <a:buNone/>
              <a:defRPr sz="3000">
                <a:solidFill>
                  <a:schemeClr val="dk2"/>
                </a:solidFill>
                <a:latin typeface="Oswald"/>
                <a:ea typeface="Oswald"/>
                <a:cs typeface="Oswald"/>
                <a:sym typeface="Oswald"/>
              </a:defRPr>
            </a:lvl4pPr>
            <a:lvl5pPr lvl="4">
              <a:spcBef>
                <a:spcPts val="0"/>
              </a:spcBef>
              <a:buClr>
                <a:schemeClr val="dk2"/>
              </a:buClr>
              <a:buSzPct val="100000"/>
              <a:buFont typeface="Oswald"/>
              <a:buNone/>
              <a:defRPr sz="3000">
                <a:solidFill>
                  <a:schemeClr val="dk2"/>
                </a:solidFill>
                <a:latin typeface="Oswald"/>
                <a:ea typeface="Oswald"/>
                <a:cs typeface="Oswald"/>
                <a:sym typeface="Oswald"/>
              </a:defRPr>
            </a:lvl5pPr>
            <a:lvl6pPr lvl="5">
              <a:spcBef>
                <a:spcPts val="0"/>
              </a:spcBef>
              <a:buClr>
                <a:schemeClr val="dk2"/>
              </a:buClr>
              <a:buSzPct val="100000"/>
              <a:buFont typeface="Oswald"/>
              <a:buNone/>
              <a:defRPr sz="3000">
                <a:solidFill>
                  <a:schemeClr val="dk2"/>
                </a:solidFill>
                <a:latin typeface="Oswald"/>
                <a:ea typeface="Oswald"/>
                <a:cs typeface="Oswald"/>
                <a:sym typeface="Oswald"/>
              </a:defRPr>
            </a:lvl6pPr>
            <a:lvl7pPr lvl="6">
              <a:spcBef>
                <a:spcPts val="0"/>
              </a:spcBef>
              <a:buClr>
                <a:schemeClr val="dk2"/>
              </a:buClr>
              <a:buSzPct val="100000"/>
              <a:buFont typeface="Oswald"/>
              <a:buNone/>
              <a:defRPr sz="3000">
                <a:solidFill>
                  <a:schemeClr val="dk2"/>
                </a:solidFill>
                <a:latin typeface="Oswald"/>
                <a:ea typeface="Oswald"/>
                <a:cs typeface="Oswald"/>
                <a:sym typeface="Oswald"/>
              </a:defRPr>
            </a:lvl7pPr>
            <a:lvl8pPr lvl="7">
              <a:spcBef>
                <a:spcPts val="0"/>
              </a:spcBef>
              <a:buClr>
                <a:schemeClr val="dk2"/>
              </a:buClr>
              <a:buSzPct val="100000"/>
              <a:buFont typeface="Oswald"/>
              <a:buNone/>
              <a:defRPr sz="3000">
                <a:solidFill>
                  <a:schemeClr val="dk2"/>
                </a:solidFill>
                <a:latin typeface="Oswald"/>
                <a:ea typeface="Oswald"/>
                <a:cs typeface="Oswald"/>
                <a:sym typeface="Oswald"/>
              </a:defRPr>
            </a:lvl8pPr>
            <a:lvl9pPr lvl="8">
              <a:spcBef>
                <a:spcPts val="0"/>
              </a:spcBef>
              <a:buClr>
                <a:schemeClr val="dk2"/>
              </a:buClr>
              <a:buSzPct val="100000"/>
              <a:buFont typeface="Oswald"/>
              <a:buNone/>
              <a:defRPr sz="3000">
                <a:solidFill>
                  <a:schemeClr val="dk2"/>
                </a:solidFill>
                <a:latin typeface="Oswald"/>
                <a:ea typeface="Oswald"/>
                <a:cs typeface="Oswald"/>
                <a:sym typeface="Oswald"/>
              </a:defRPr>
            </a:lvl9pPr>
          </a:lstStyle>
          <a:p/>
        </p:txBody>
      </p:sp>
      <p:sp>
        <p:nvSpPr>
          <p:cNvPr id="7" name="Shape 7"/>
          <p:cNvSpPr txBox="1"/>
          <p:nvPr>
            <p:ph idx="1" type="body"/>
          </p:nvPr>
        </p:nvSpPr>
        <p:spPr>
          <a:xfrm>
            <a:off x="311700" y="1958433"/>
            <a:ext cx="8520599" cy="4133099"/>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6217622"/>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US" sz="1000">
                <a:solidFill>
                  <a:schemeClr val="dk2"/>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ctrTitle"/>
          </p:nvPr>
        </p:nvSpPr>
        <p:spPr>
          <a:xfrm>
            <a:off x="685800" y="978050"/>
            <a:ext cx="7772400" cy="26223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CS308 Investor Pitch</a:t>
            </a:r>
            <a:br>
              <a:rPr b="0" i="0" lang="en-US" sz="4400" u="none" cap="none" strike="noStrike">
                <a:solidFill>
                  <a:schemeClr val="dk1"/>
                </a:solidFill>
                <a:latin typeface="Calibri"/>
                <a:ea typeface="Calibri"/>
                <a:cs typeface="Calibri"/>
                <a:sym typeface="Calibri"/>
              </a:rPr>
            </a:br>
            <a:r>
              <a:rPr lang="en-US"/>
              <a:t>SPEC PRO</a:t>
            </a:r>
          </a:p>
          <a:p>
            <a:pPr indent="0" lvl="0" marL="0" marR="0" rtl="0" algn="ctr">
              <a:spcBef>
                <a:spcPts val="0"/>
              </a:spcBef>
              <a:buClr>
                <a:schemeClr val="dk1"/>
              </a:buClr>
              <a:buSzPct val="25000"/>
              <a:buFont typeface="Calibri"/>
              <a:buNone/>
            </a:pPr>
            <a:r>
              <a:rPr lang="en-US" sz="2400"/>
              <a:t>Speed and Congestion Detection using Proximity Sensors</a:t>
            </a:r>
          </a:p>
          <a:p>
            <a:pPr indent="0" lvl="0" marL="0" marR="0" rtl="0" algn="ctr">
              <a:spcBef>
                <a:spcPts val="0"/>
              </a:spcBef>
              <a:buClr>
                <a:schemeClr val="dk1"/>
              </a:buClr>
              <a:buSzPct val="25000"/>
              <a:buFont typeface="Calibri"/>
              <a:buNone/>
            </a:pPr>
            <a:r>
              <a:t/>
            </a:r>
            <a:endParaRPr sz="1800"/>
          </a:p>
        </p:txBody>
      </p:sp>
      <p:sp>
        <p:nvSpPr>
          <p:cNvPr id="69" name="Shape 69"/>
          <p:cNvSpPr txBox="1"/>
          <p:nvPr>
            <p:ph idx="1" type="subTitle"/>
          </p:nvPr>
        </p:nvSpPr>
        <p:spPr>
          <a:xfrm>
            <a:off x="411175" y="4531000"/>
            <a:ext cx="8282399" cy="1680899"/>
          </a:xfrm>
          <a:prstGeom prst="rect">
            <a:avLst/>
          </a:prstGeom>
          <a:noFill/>
          <a:ln>
            <a:noFill/>
          </a:ln>
        </p:spPr>
        <p:txBody>
          <a:bodyPr anchorCtr="0" anchor="t" bIns="45700" lIns="91425" rIns="91425" tIns="45700">
            <a:noAutofit/>
          </a:bodyPr>
          <a:lstStyle/>
          <a:p>
            <a:pPr indent="0" lvl="0" marL="0" marR="0" rtl="0">
              <a:spcBef>
                <a:spcPts val="0"/>
              </a:spcBef>
              <a:spcAft>
                <a:spcPts val="0"/>
              </a:spcAft>
              <a:buClr>
                <a:srgbClr val="888888"/>
              </a:buClr>
              <a:buSzPct val="25000"/>
              <a:buFont typeface="Arial"/>
              <a:buNone/>
            </a:pPr>
            <a:r>
              <a:rPr lang="en-US"/>
              <a:t>Prateesh Goyal 120050013</a:t>
            </a:r>
          </a:p>
          <a:p>
            <a:pPr indent="0" lvl="0" marL="0" marR="0" rtl="0">
              <a:spcBef>
                <a:spcPts val="0"/>
              </a:spcBef>
              <a:spcAft>
                <a:spcPts val="0"/>
              </a:spcAft>
              <a:buClr>
                <a:srgbClr val="888888"/>
              </a:buClr>
              <a:buSzPct val="25000"/>
              <a:buFont typeface="Arial"/>
              <a:buNone/>
            </a:pPr>
            <a:r>
              <a:rPr lang="en-US"/>
              <a:t>Pratyaksh Sharma 120050019</a:t>
            </a:r>
          </a:p>
          <a:p>
            <a:pPr indent="0" lvl="0" marL="0" marR="0" rtl="0">
              <a:spcBef>
                <a:spcPts val="0"/>
              </a:spcBef>
              <a:spcAft>
                <a:spcPts val="0"/>
              </a:spcAft>
              <a:buClr>
                <a:srgbClr val="888888"/>
              </a:buClr>
              <a:buSzPct val="25000"/>
              <a:buFont typeface="Arial"/>
              <a:buNone/>
            </a:pPr>
            <a:r>
              <a:rPr lang="en-US"/>
              <a:t>Viplov Jain 120050084</a:t>
            </a:r>
          </a:p>
          <a:p>
            <a:pPr indent="0" lvl="0" marL="0" marR="0" rtl="0">
              <a:spcBef>
                <a:spcPts val="0"/>
              </a:spcBef>
              <a:spcAft>
                <a:spcPts val="0"/>
              </a:spcAft>
              <a:buClr>
                <a:srgbClr val="888888"/>
              </a:buClr>
              <a:buSzPct val="25000"/>
              <a:buFont typeface="Arial"/>
              <a:buNone/>
            </a:pPr>
            <a:r>
              <a:rPr lang="en-US"/>
              <a:t>Ramprakash Krishnan 120050083</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74637"/>
            <a:ext cx="8229600" cy="1143000"/>
          </a:xfrm>
          <a:prstGeom prst="rect">
            <a:avLst/>
          </a:prstGeom>
        </p:spPr>
        <p:txBody>
          <a:bodyPr anchorCtr="0" anchor="ctr" bIns="91425" lIns="91425" rIns="91425" tIns="91425">
            <a:noAutofit/>
          </a:bodyPr>
          <a:lstStyle/>
          <a:p>
            <a:pPr lvl="0" rtl="0">
              <a:spcBef>
                <a:spcPts val="0"/>
              </a:spcBef>
              <a:buNone/>
            </a:pPr>
            <a:r>
              <a:rPr lang="en-US"/>
              <a:t>Review and Testing</a:t>
            </a:r>
          </a:p>
        </p:txBody>
      </p:sp>
      <p:sp>
        <p:nvSpPr>
          <p:cNvPr id="123" name="Shape 123"/>
          <p:cNvSpPr txBox="1"/>
          <p:nvPr>
            <p:ph idx="1" type="body"/>
          </p:nvPr>
        </p:nvSpPr>
        <p:spPr>
          <a:xfrm>
            <a:off x="457200" y="1600200"/>
            <a:ext cx="8229600" cy="4526100"/>
          </a:xfrm>
          <a:prstGeom prst="rect">
            <a:avLst/>
          </a:prstGeom>
        </p:spPr>
        <p:txBody>
          <a:bodyPr anchorCtr="0" anchor="t" bIns="91425" lIns="91425" rIns="91425" tIns="91425">
            <a:noAutofit/>
          </a:bodyPr>
          <a:lstStyle/>
          <a:p>
            <a:pPr lvl="0" rtl="0">
              <a:spcBef>
                <a:spcPts val="0"/>
              </a:spcBef>
              <a:buNone/>
            </a:pPr>
            <a:r>
              <a:rPr lang="en-US" sz="2400"/>
              <a:t>The experiment was conducted many times at different firebird speeds (2 speed modes) and with different number plates(012, 677, 517). Precisely each was run for 5 times.</a:t>
            </a:r>
          </a:p>
          <a:p>
            <a:pPr lvl="0" rtl="0">
              <a:spcBef>
                <a:spcPts val="0"/>
              </a:spcBef>
              <a:buNone/>
            </a:pPr>
            <a:r>
              <a:rPr lang="en-US" sz="2400"/>
              <a:t>Parameters - Speed, Different Number Plate</a:t>
            </a:r>
          </a:p>
          <a:p>
            <a:pPr lvl="0" rtl="0">
              <a:spcBef>
                <a:spcPts val="0"/>
              </a:spcBef>
              <a:buNone/>
            </a:pPr>
            <a:r>
              <a:rPr lang="en-US" sz="2400"/>
              <a:t>Estimation of speed and vehicle number was tested.</a:t>
            </a:r>
          </a:p>
          <a:p>
            <a:pPr lvl="0" rtl="0">
              <a:spcBef>
                <a:spcPts val="0"/>
              </a:spcBef>
              <a:buNone/>
            </a:pPr>
            <a:r>
              <a:rPr lang="en-US" sz="2400"/>
              <a:t>Speed was correctly estimated in all the cases, this was verified by comparing the output and manually measuring speed by running the robot over a long distance and using stopwatch to calculate speed.</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Observations</a:t>
            </a:r>
          </a:p>
        </p:txBody>
      </p:sp>
      <p:sp>
        <p:nvSpPr>
          <p:cNvPr id="129" name="Shape 129"/>
          <p:cNvSpPr txBox="1"/>
          <p:nvPr>
            <p:ph idx="1" type="body"/>
          </p:nvPr>
        </p:nvSpPr>
        <p:spPr>
          <a:xfrm>
            <a:off x="457200" y="1600200"/>
            <a:ext cx="8229600" cy="4526100"/>
          </a:xfrm>
          <a:prstGeom prst="rect">
            <a:avLst/>
          </a:prstGeom>
        </p:spPr>
        <p:txBody>
          <a:bodyPr anchorCtr="0" anchor="t" bIns="91425" lIns="91425" rIns="91425" tIns="91425">
            <a:noAutofit/>
          </a:bodyPr>
          <a:lstStyle/>
          <a:p>
            <a:pPr lvl="0">
              <a:spcBef>
                <a:spcPts val="0"/>
              </a:spcBef>
              <a:buNone/>
            </a:pPr>
            <a:r>
              <a:rPr lang="en-US" sz="2400"/>
              <a:t>For each of the configuration below table indicates number of correct number recognition out of 5 tries</a:t>
            </a:r>
          </a:p>
          <a:p>
            <a:pPr lvl="0">
              <a:spcBef>
                <a:spcPts val="0"/>
              </a:spcBef>
              <a:buNone/>
            </a:pPr>
            <a:r>
              <a:t/>
            </a:r>
            <a:endParaRPr sz="2400"/>
          </a:p>
          <a:p>
            <a:pPr lvl="0">
              <a:spcBef>
                <a:spcPts val="0"/>
              </a:spcBef>
              <a:buNone/>
            </a:pPr>
            <a:r>
              <a:t/>
            </a:r>
            <a:endParaRPr sz="2400"/>
          </a:p>
          <a:p>
            <a:pPr lvl="0">
              <a:spcBef>
                <a:spcPts val="0"/>
              </a:spcBef>
              <a:buNone/>
            </a:pPr>
            <a:r>
              <a:t/>
            </a:r>
            <a:endParaRPr sz="2400"/>
          </a:p>
          <a:p>
            <a:pPr lvl="0">
              <a:spcBef>
                <a:spcPts val="0"/>
              </a:spcBef>
              <a:buNone/>
            </a:pPr>
            <a:r>
              <a:rPr lang="en-US" sz="2400"/>
              <a:t>Total accuracy in number detection = (24/30)*100 % = 80% </a:t>
            </a:r>
          </a:p>
        </p:txBody>
      </p:sp>
      <p:graphicFrame>
        <p:nvGraphicFramePr>
          <p:cNvPr id="130" name="Shape 130"/>
          <p:cNvGraphicFramePr/>
          <p:nvPr/>
        </p:nvGraphicFramePr>
        <p:xfrm>
          <a:off x="952500" y="2857500"/>
          <a:ext cx="3000000" cy="3000000"/>
        </p:xfrm>
        <a:graphic>
          <a:graphicData uri="http://schemas.openxmlformats.org/drawingml/2006/table">
            <a:tbl>
              <a:tblPr>
                <a:noFill/>
                <a:tableStyleId>{FE27612A-497D-4903-B774-F4B05CD1B550}</a:tableStyleId>
              </a:tblPr>
              <a:tblGrid>
                <a:gridCol w="1809750"/>
                <a:gridCol w="1809750"/>
                <a:gridCol w="1809750"/>
                <a:gridCol w="1809750"/>
              </a:tblGrid>
              <a:tr h="3810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rPr lang="en-US"/>
                        <a:t>0 1 2</a:t>
                      </a:r>
                    </a:p>
                  </a:txBody>
                  <a:tcPr marT="91425" marB="91425" marR="91425" marL="91425"/>
                </a:tc>
                <a:tc>
                  <a:txBody>
                    <a:bodyPr>
                      <a:noAutofit/>
                    </a:bodyPr>
                    <a:lstStyle/>
                    <a:p>
                      <a:pPr lvl="0">
                        <a:spcBef>
                          <a:spcPts val="0"/>
                        </a:spcBef>
                        <a:buNone/>
                      </a:pPr>
                      <a:r>
                        <a:rPr lang="en-US"/>
                        <a:t>6 7 7</a:t>
                      </a:r>
                    </a:p>
                  </a:txBody>
                  <a:tcPr marT="91425" marB="91425" marR="91425" marL="91425"/>
                </a:tc>
                <a:tc>
                  <a:txBody>
                    <a:bodyPr>
                      <a:noAutofit/>
                    </a:bodyPr>
                    <a:lstStyle/>
                    <a:p>
                      <a:pPr lvl="0">
                        <a:spcBef>
                          <a:spcPts val="0"/>
                        </a:spcBef>
                        <a:buNone/>
                      </a:pPr>
                      <a:r>
                        <a:rPr lang="en-US"/>
                        <a:t>5 1 7</a:t>
                      </a:r>
                    </a:p>
                  </a:txBody>
                  <a:tcPr marT="91425" marB="91425" marR="91425" marL="91425"/>
                </a:tc>
              </a:tr>
              <a:tr h="381000">
                <a:tc>
                  <a:txBody>
                    <a:bodyPr>
                      <a:noAutofit/>
                    </a:bodyPr>
                    <a:lstStyle/>
                    <a:p>
                      <a:pPr lvl="0">
                        <a:spcBef>
                          <a:spcPts val="0"/>
                        </a:spcBef>
                        <a:buNone/>
                      </a:pPr>
                      <a:r>
                        <a:rPr lang="en-US"/>
                        <a:t>Low Speed</a:t>
                      </a:r>
                    </a:p>
                  </a:txBody>
                  <a:tcPr marT="91425" marB="91425" marR="91425" marL="91425"/>
                </a:tc>
                <a:tc>
                  <a:txBody>
                    <a:bodyPr>
                      <a:noAutofit/>
                    </a:bodyPr>
                    <a:lstStyle/>
                    <a:p>
                      <a:pPr lvl="0">
                        <a:spcBef>
                          <a:spcPts val="0"/>
                        </a:spcBef>
                        <a:buNone/>
                      </a:pPr>
                      <a:r>
                        <a:rPr lang="en-US"/>
                        <a:t>4</a:t>
                      </a:r>
                    </a:p>
                  </a:txBody>
                  <a:tcPr marT="91425" marB="91425" marR="91425" marL="91425"/>
                </a:tc>
                <a:tc>
                  <a:txBody>
                    <a:bodyPr>
                      <a:noAutofit/>
                    </a:bodyPr>
                    <a:lstStyle/>
                    <a:p>
                      <a:pPr lvl="0">
                        <a:spcBef>
                          <a:spcPts val="0"/>
                        </a:spcBef>
                        <a:buNone/>
                      </a:pPr>
                      <a:r>
                        <a:rPr lang="en-US"/>
                        <a:t>4</a:t>
                      </a:r>
                    </a:p>
                  </a:txBody>
                  <a:tcPr marT="91425" marB="91425" marR="91425" marL="91425"/>
                </a:tc>
                <a:tc>
                  <a:txBody>
                    <a:bodyPr>
                      <a:noAutofit/>
                    </a:bodyPr>
                    <a:lstStyle/>
                    <a:p>
                      <a:pPr lvl="0">
                        <a:spcBef>
                          <a:spcPts val="0"/>
                        </a:spcBef>
                        <a:buNone/>
                      </a:pPr>
                      <a:r>
                        <a:rPr lang="en-US"/>
                        <a:t>5</a:t>
                      </a:r>
                    </a:p>
                  </a:txBody>
                  <a:tcPr marT="91425" marB="91425" marR="91425" marL="91425"/>
                </a:tc>
              </a:tr>
              <a:tr h="381000">
                <a:tc>
                  <a:txBody>
                    <a:bodyPr>
                      <a:noAutofit/>
                    </a:bodyPr>
                    <a:lstStyle/>
                    <a:p>
                      <a:pPr lvl="0">
                        <a:spcBef>
                          <a:spcPts val="0"/>
                        </a:spcBef>
                        <a:buNone/>
                      </a:pPr>
                      <a:r>
                        <a:rPr lang="en-US"/>
                        <a:t>High Speed</a:t>
                      </a:r>
                    </a:p>
                  </a:txBody>
                  <a:tcPr marT="91425" marB="91425" marR="91425" marL="91425"/>
                </a:tc>
                <a:tc>
                  <a:txBody>
                    <a:bodyPr>
                      <a:noAutofit/>
                    </a:bodyPr>
                    <a:lstStyle/>
                    <a:p>
                      <a:pPr lvl="0">
                        <a:spcBef>
                          <a:spcPts val="0"/>
                        </a:spcBef>
                        <a:buNone/>
                      </a:pPr>
                      <a:r>
                        <a:rPr lang="en-US"/>
                        <a:t>3</a:t>
                      </a:r>
                    </a:p>
                  </a:txBody>
                  <a:tcPr marT="91425" marB="91425" marR="91425" marL="91425"/>
                </a:tc>
                <a:tc>
                  <a:txBody>
                    <a:bodyPr>
                      <a:noAutofit/>
                    </a:bodyPr>
                    <a:lstStyle/>
                    <a:p>
                      <a:pPr lvl="0">
                        <a:spcBef>
                          <a:spcPts val="0"/>
                        </a:spcBef>
                        <a:buNone/>
                      </a:pPr>
                      <a:r>
                        <a:rPr lang="en-US"/>
                        <a:t>4</a:t>
                      </a:r>
                    </a:p>
                  </a:txBody>
                  <a:tcPr marT="91425" marB="91425" marR="91425" marL="91425"/>
                </a:tc>
                <a:tc>
                  <a:txBody>
                    <a:bodyPr>
                      <a:noAutofit/>
                    </a:bodyPr>
                    <a:lstStyle/>
                    <a:p>
                      <a:pPr lvl="0">
                        <a:spcBef>
                          <a:spcPts val="0"/>
                        </a:spcBef>
                        <a:buNone/>
                      </a:pPr>
                      <a:r>
                        <a:rPr lang="en-US"/>
                        <a:t>4</a:t>
                      </a:r>
                    </a:p>
                  </a:txBody>
                  <a:tcPr marT="91425" marB="91425" marR="91425" marL="91425"/>
                </a:tc>
              </a:tr>
            </a:tbl>
          </a:graphicData>
        </a:graphic>
      </p:graphicFrame>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Re-usability features</a:t>
            </a:r>
          </a:p>
        </p:txBody>
      </p:sp>
      <p:sp>
        <p:nvSpPr>
          <p:cNvPr id="136" name="Shape 136"/>
          <p:cNvSpPr txBox="1"/>
          <p:nvPr>
            <p:ph idx="1" type="body"/>
          </p:nvPr>
        </p:nvSpPr>
        <p:spPr>
          <a:xfrm>
            <a:off x="457200" y="1600200"/>
            <a:ext cx="8229600" cy="4526100"/>
          </a:xfrm>
          <a:prstGeom prst="rect">
            <a:avLst/>
          </a:prstGeom>
        </p:spPr>
        <p:txBody>
          <a:bodyPr anchorCtr="0" anchor="t" bIns="91425" lIns="91425" rIns="91425" tIns="91425">
            <a:noAutofit/>
          </a:bodyPr>
          <a:lstStyle/>
          <a:p>
            <a:pPr lvl="0">
              <a:spcBef>
                <a:spcPts val="0"/>
              </a:spcBef>
              <a:buNone/>
            </a:pPr>
            <a:r>
              <a:rPr lang="en-US" sz="2400"/>
              <a:t>All our code (across python, TIVA C and Java) adheres to respective language guidelines and is cross-platform. </a:t>
            </a:r>
          </a:p>
          <a:p>
            <a:pPr lvl="0">
              <a:spcBef>
                <a:spcPts val="0"/>
              </a:spcBef>
              <a:buNone/>
            </a:pPr>
            <a:r>
              <a:rPr lang="en-US" sz="2400"/>
              <a:t>The modules for GUI, TIVA control, various steps in image processing, serial input client on PC, are split into independent files with the functionality of each specified clearly.</a:t>
            </a:r>
          </a:p>
          <a:p>
            <a:pPr lvl="0">
              <a:spcBef>
                <a:spcPts val="0"/>
              </a:spcBef>
              <a:buNone/>
            </a:pPr>
            <a:r>
              <a:rPr lang="en-US" sz="2400"/>
              <a:t>The hardware used is the standard TIVA board with IR proximity sensors (range 3 cm): allows for easy upgradation of equipment (upgraded sensor etc.).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1" lang="en-US"/>
              <a:t>Future Enhancements</a:t>
            </a:r>
          </a:p>
        </p:txBody>
      </p:sp>
      <p:sp>
        <p:nvSpPr>
          <p:cNvPr id="142" name="Shape 142"/>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640"/>
              </a:spcBef>
              <a:spcAft>
                <a:spcPts val="0"/>
              </a:spcAft>
              <a:buClr>
                <a:schemeClr val="dk1"/>
              </a:buClr>
              <a:buSzPct val="133333"/>
              <a:buFont typeface="Arial"/>
              <a:buChar char="•"/>
            </a:pPr>
            <a:r>
              <a:rPr lang="en-US" sz="2400"/>
              <a:t>The image processing part of the project can be improved so that it doesn't require, a green identifier to detect the number plate</a:t>
            </a:r>
          </a:p>
          <a:p>
            <a:pPr indent="-342900" lvl="0" marL="342900" marR="0" rtl="0" algn="l">
              <a:spcBef>
                <a:spcPts val="640"/>
              </a:spcBef>
              <a:spcAft>
                <a:spcPts val="0"/>
              </a:spcAft>
              <a:buClr>
                <a:schemeClr val="dk1"/>
              </a:buClr>
              <a:buSzPct val="290909"/>
              <a:buFont typeface="Arial"/>
              <a:buChar char="•"/>
            </a:pPr>
            <a:r>
              <a:rPr lang="en-US" sz="1100">
                <a:solidFill>
                  <a:srgbClr val="000000"/>
                </a:solidFill>
                <a:latin typeface="Arial"/>
                <a:ea typeface="Arial"/>
                <a:cs typeface="Arial"/>
                <a:sym typeface="Arial"/>
              </a:rPr>
              <a:t>·</a:t>
            </a:r>
            <a:r>
              <a:rPr lang="en-US" sz="2400"/>
              <a:t>At the moment Tesseract(ocr) works on standard text only, and the tesseract can be specifically trained to recognize number plate</a:t>
            </a:r>
          </a:p>
          <a:p>
            <a:pPr indent="-342900" lvl="0" marL="342900" marR="0" rtl="0" algn="l">
              <a:spcBef>
                <a:spcPts val="640"/>
              </a:spcBef>
              <a:spcAft>
                <a:spcPts val="0"/>
              </a:spcAft>
              <a:buClr>
                <a:schemeClr val="dk1"/>
              </a:buClr>
              <a:buSzPct val="133333"/>
              <a:buFont typeface="Arial"/>
              <a:buChar char="•"/>
            </a:pPr>
            <a:r>
              <a:rPr lang="en-US" sz="2400"/>
              <a:t>The accuracy of the number detection algorithm can be further increased by applying advanced image processing technique</a:t>
            </a:r>
            <a:r>
              <a:rPr lang="en-US" sz="1100">
                <a:solidFill>
                  <a:srgbClr val="000000"/>
                </a:solidFill>
                <a:latin typeface="Times New Roman"/>
                <a:ea typeface="Times New Roman"/>
                <a:cs typeface="Times New Roman"/>
                <a:sym typeface="Times New Roman"/>
              </a:rPr>
              <a:t>s.</a:t>
            </a:r>
          </a:p>
          <a:p>
            <a:pPr indent="-292100" lvl="0" marL="342900" marR="0" rtl="0" algn="l">
              <a:spcBef>
                <a:spcPts val="640"/>
              </a:spcBef>
              <a:spcAft>
                <a:spcPts val="0"/>
              </a:spcAft>
              <a:buClr>
                <a:schemeClr val="dk1"/>
              </a:buClr>
              <a:buSzPct val="100000"/>
              <a:buFont typeface="Calibri"/>
              <a:buChar char="•"/>
            </a:pPr>
            <a:r>
              <a:rPr lang="en-US" sz="2400"/>
              <a:t>Debluring of input  image can be further improved</a:t>
            </a: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1" i="0" lang="en-US" sz="4400" u="none" cap="none" strike="noStrike">
                <a:solidFill>
                  <a:schemeClr val="dk1"/>
                </a:solidFill>
                <a:latin typeface="Calibri"/>
                <a:ea typeface="Calibri"/>
                <a:cs typeface="Calibri"/>
                <a:sym typeface="Calibri"/>
              </a:rPr>
              <a:t>Project Overview</a:t>
            </a:r>
          </a:p>
        </p:txBody>
      </p:sp>
      <p:sp>
        <p:nvSpPr>
          <p:cNvPr id="75" name="Shape 75"/>
          <p:cNvSpPr txBox="1"/>
          <p:nvPr>
            <p:ph idx="1" type="body"/>
          </p:nvPr>
        </p:nvSpPr>
        <p:spPr>
          <a:xfrm>
            <a:off x="457200" y="1285625"/>
            <a:ext cx="8229600" cy="4526100"/>
          </a:xfrm>
          <a:prstGeom prst="rect">
            <a:avLst/>
          </a:prstGeom>
          <a:noFill/>
          <a:ln>
            <a:noFill/>
          </a:ln>
        </p:spPr>
        <p:txBody>
          <a:bodyPr anchorCtr="0" anchor="t" bIns="45700" lIns="91425" rIns="91425" tIns="45700">
            <a:noAutofit/>
          </a:bodyPr>
          <a:lstStyle/>
          <a:p>
            <a:pPr indent="0" lvl="0" marL="0" rtl="0">
              <a:lnSpc>
                <a:spcPct val="90000"/>
              </a:lnSpc>
              <a:spcBef>
                <a:spcPts val="0"/>
              </a:spcBef>
              <a:buNone/>
            </a:pPr>
            <a:r>
              <a:t/>
            </a:r>
            <a:endParaRPr sz="1200">
              <a:solidFill>
                <a:srgbClr val="00000A"/>
              </a:solidFill>
              <a:latin typeface="Times New Roman"/>
              <a:ea typeface="Times New Roman"/>
              <a:cs typeface="Times New Roman"/>
              <a:sym typeface="Times New Roman"/>
            </a:endParaRPr>
          </a:p>
          <a:p>
            <a:pPr lvl="0" rtl="0">
              <a:lnSpc>
                <a:spcPct val="90000"/>
              </a:lnSpc>
              <a:spcBef>
                <a:spcPts val="0"/>
              </a:spcBef>
              <a:buClr>
                <a:schemeClr val="dk1"/>
              </a:buClr>
              <a:buSzPct val="100000"/>
              <a:buFont typeface="Arial"/>
              <a:buChar char="•"/>
            </a:pPr>
            <a:r>
              <a:rPr lang="en-US" sz="2400"/>
              <a:t>The aim of the project is to build an automatic system for detection of overspeeding vehicle, their vehicle number and using it for automatic challan</a:t>
            </a:r>
          </a:p>
          <a:p>
            <a:pPr lvl="0" rtl="0">
              <a:lnSpc>
                <a:spcPct val="90000"/>
              </a:lnSpc>
              <a:spcBef>
                <a:spcPts val="0"/>
              </a:spcBef>
              <a:buClr>
                <a:schemeClr val="dk1"/>
              </a:buClr>
              <a:buSzPct val="100000"/>
              <a:buFont typeface="Calibri"/>
              <a:buChar char="•"/>
            </a:pPr>
            <a:r>
              <a:rPr lang="en-US" sz="2400"/>
              <a:t>Use IR proximity sensors embedded in road to detect speed of vehicles and if the vehicle was speeding then take an image of the speeding vehicle and detect the number on the number plate using image processing techniques. </a:t>
            </a:r>
          </a:p>
          <a:p>
            <a:pPr lvl="0" rtl="0">
              <a:lnSpc>
                <a:spcPct val="90000"/>
              </a:lnSpc>
              <a:spcBef>
                <a:spcPts val="0"/>
              </a:spcBef>
              <a:buClr>
                <a:schemeClr val="dk1"/>
              </a:buClr>
              <a:buSzPct val="100000"/>
              <a:buFont typeface="Calibri"/>
              <a:buChar char="•"/>
            </a:pPr>
            <a:r>
              <a:rPr lang="en-US" sz="2400"/>
              <a:t>Once the number is obtained, the number along with relevant details such as speed, time , location etc is to be emailed to the concerned party. There should be a GUI to display all the challan recorded by the system along with relevant details and picture of speeding vehicle. </a:t>
            </a:r>
          </a:p>
          <a:p>
            <a:pPr indent="0" lvl="0" marL="0" rtl="0">
              <a:lnSpc>
                <a:spcPct val="90000"/>
              </a:lnSpc>
              <a:spcBef>
                <a:spcPts val="0"/>
              </a:spcBef>
              <a:buNone/>
            </a:pPr>
            <a:r>
              <a:t/>
            </a:r>
            <a:endParaRPr sz="240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Requirements</a:t>
            </a:r>
          </a:p>
        </p:txBody>
      </p:sp>
      <p:sp>
        <p:nvSpPr>
          <p:cNvPr id="81" name="Shape 81"/>
          <p:cNvSpPr txBox="1"/>
          <p:nvPr>
            <p:ph idx="1" type="body"/>
          </p:nvPr>
        </p:nvSpPr>
        <p:spPr>
          <a:xfrm>
            <a:off x="457200" y="1600200"/>
            <a:ext cx="8229600" cy="4526100"/>
          </a:xfrm>
          <a:prstGeom prst="rect">
            <a:avLst/>
          </a:prstGeom>
        </p:spPr>
        <p:txBody>
          <a:bodyPr anchorCtr="0" anchor="t" bIns="91425" lIns="91425" rIns="91425" tIns="91425">
            <a:noAutofit/>
          </a:bodyPr>
          <a:lstStyle/>
          <a:p>
            <a:pPr indent="-381000" lvl="0" marL="457200" rtl="0">
              <a:spcBef>
                <a:spcPts val="0"/>
              </a:spcBef>
              <a:buSzPct val="100000"/>
            </a:pPr>
            <a:r>
              <a:rPr lang="en-US" sz="2400"/>
              <a:t>Detect the speed of any vehicle passing over sensors</a:t>
            </a:r>
          </a:p>
          <a:p>
            <a:pPr indent="-381000" lvl="0" marL="457200" rtl="0">
              <a:spcBef>
                <a:spcPts val="0"/>
              </a:spcBef>
              <a:buSzPct val="100000"/>
            </a:pPr>
            <a:r>
              <a:rPr lang="en-US" sz="2400"/>
              <a:t>Use image processing techniques coupled with OCR (Optical Character Recognition) to identify the number plate</a:t>
            </a:r>
          </a:p>
          <a:p>
            <a:pPr indent="-381000" lvl="0" marL="457200" rtl="0">
              <a:spcBef>
                <a:spcPts val="0"/>
              </a:spcBef>
              <a:buSzPct val="100000"/>
            </a:pPr>
            <a:r>
              <a:rPr lang="en-US" sz="2400"/>
              <a:t>Send an email to the concerned party regarding the overspeeding vehicle. It should also include relevant details about the incident</a:t>
            </a:r>
          </a:p>
          <a:p>
            <a:pPr indent="-381000" lvl="0" marL="457200">
              <a:spcBef>
                <a:spcPts val="0"/>
              </a:spcBef>
              <a:buSzPct val="100000"/>
            </a:pPr>
            <a:r>
              <a:rPr lang="en-US" sz="2400"/>
              <a:t>Build a GUI to display the complete history of challans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Project Plan</a:t>
            </a:r>
          </a:p>
        </p:txBody>
      </p:sp>
      <p:sp>
        <p:nvSpPr>
          <p:cNvPr id="87" name="Shape 87"/>
          <p:cNvSpPr txBox="1"/>
          <p:nvPr>
            <p:ph idx="1" type="body"/>
          </p:nvPr>
        </p:nvSpPr>
        <p:spPr>
          <a:xfrm>
            <a:off x="457200" y="1417650"/>
            <a:ext cx="8229600" cy="4526100"/>
          </a:xfrm>
          <a:prstGeom prst="rect">
            <a:avLst/>
          </a:prstGeom>
        </p:spPr>
        <p:txBody>
          <a:bodyPr anchorCtr="0" anchor="t" bIns="91425" lIns="91425" rIns="91425" tIns="91425">
            <a:noAutofit/>
          </a:bodyPr>
          <a:lstStyle/>
          <a:p>
            <a:pPr lvl="0">
              <a:spcBef>
                <a:spcPts val="0"/>
              </a:spcBef>
              <a:buNone/>
            </a:pPr>
            <a:r>
              <a:rPr lang="en-US" sz="2400"/>
              <a:t>The task was divided into 4 parts and each person worked independently to achieve the final goal-</a:t>
            </a:r>
          </a:p>
          <a:p>
            <a:pPr indent="-381000" lvl="0" marL="457200" rtl="0">
              <a:spcBef>
                <a:spcPts val="0"/>
              </a:spcBef>
              <a:buSzPct val="100000"/>
              <a:buAutoNum type="arabicPeriod"/>
            </a:pPr>
            <a:r>
              <a:rPr lang="en-US" sz="2400"/>
              <a:t>Image Processing to detect the number of vehicle - Prateesh</a:t>
            </a:r>
          </a:p>
          <a:p>
            <a:pPr indent="-381000" lvl="0" marL="457200" rtl="0">
              <a:spcBef>
                <a:spcPts val="0"/>
              </a:spcBef>
              <a:buSzPct val="100000"/>
              <a:buAutoNum type="arabicPeriod"/>
            </a:pPr>
            <a:r>
              <a:rPr lang="en-US" sz="2400"/>
              <a:t>Use OCR and integrate all the components of the system into one - Pratyaksh</a:t>
            </a:r>
          </a:p>
          <a:p>
            <a:pPr indent="-381000" lvl="0" marL="457200" rtl="0">
              <a:spcBef>
                <a:spcPts val="0"/>
              </a:spcBef>
              <a:buSzPct val="100000"/>
              <a:buAutoNum type="arabicPeriod"/>
            </a:pPr>
            <a:r>
              <a:rPr lang="en-US" sz="2400"/>
              <a:t>Speed detection using IR sensors and GUI - Ramprakash</a:t>
            </a:r>
          </a:p>
          <a:p>
            <a:pPr indent="-381000" lvl="0" marL="457200" rtl="0">
              <a:spcBef>
                <a:spcPts val="0"/>
              </a:spcBef>
              <a:buSzPct val="100000"/>
              <a:buAutoNum type="arabicPeriod"/>
            </a:pPr>
            <a:r>
              <a:rPr lang="en-US" sz="2400"/>
              <a:t>Send an email - Viplov</a:t>
            </a:r>
          </a:p>
          <a:p>
            <a:pPr indent="0" lvl="0" marL="0" rtl="0">
              <a:spcBef>
                <a:spcPts val="0"/>
              </a:spcBef>
              <a:buNone/>
            </a:pPr>
            <a:r>
              <a:rPr lang="en-US" sz="2400"/>
              <a:t>Weekly progress was made and roughly same amount of work was done each week. Each of the processes were improved iteratively.</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1" lang="en-US"/>
              <a:t>Block Diagram of Prototype</a:t>
            </a:r>
          </a:p>
        </p:txBody>
      </p:sp>
      <p:pic>
        <p:nvPicPr>
          <p:cNvPr id="93" name="Shape 93"/>
          <p:cNvPicPr preferRelativeResize="0"/>
          <p:nvPr/>
        </p:nvPicPr>
        <p:blipFill>
          <a:blip r:embed="rId3">
            <a:alphaModFix/>
          </a:blip>
          <a:stretch>
            <a:fillRect/>
          </a:stretch>
        </p:blipFill>
        <p:spPr>
          <a:xfrm>
            <a:off x="1176350" y="1747852"/>
            <a:ext cx="6791325" cy="400402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Innovation and Challenges</a:t>
            </a:r>
          </a:p>
        </p:txBody>
      </p:sp>
      <p:sp>
        <p:nvSpPr>
          <p:cNvPr id="99" name="Shape 99"/>
          <p:cNvSpPr txBox="1"/>
          <p:nvPr>
            <p:ph idx="1" type="body"/>
          </p:nvPr>
        </p:nvSpPr>
        <p:spPr>
          <a:xfrm>
            <a:off x="457200" y="1600200"/>
            <a:ext cx="8229600" cy="4526100"/>
          </a:xfrm>
          <a:prstGeom prst="rect">
            <a:avLst/>
          </a:prstGeom>
        </p:spPr>
        <p:txBody>
          <a:bodyPr anchorCtr="0" anchor="t" bIns="91425" lIns="91425" rIns="91425" tIns="91425">
            <a:noAutofit/>
          </a:bodyPr>
          <a:lstStyle/>
          <a:p>
            <a:pPr lvl="0" rtl="0">
              <a:spcBef>
                <a:spcPts val="0"/>
              </a:spcBef>
              <a:buNone/>
            </a:pPr>
            <a:r>
              <a:rPr lang="en-US" sz="2400"/>
              <a:t>We use cheap proximity sensors and cheap low-resolution webcam (low shutter speed) to bring down the cost of the system.</a:t>
            </a:r>
          </a:p>
          <a:p>
            <a:pPr lvl="0">
              <a:spcBef>
                <a:spcPts val="0"/>
              </a:spcBef>
              <a:buNone/>
            </a:pPr>
            <a:r>
              <a:rPr lang="en-US" sz="2400"/>
              <a:t>The initial challenge is to correctly capture the image of the vehicle whose speeding is detected. Challenging because camera is fixed, and processing/transmission delays need to be taken into account.</a:t>
            </a:r>
          </a:p>
          <a:p>
            <a:pPr lvl="0">
              <a:spcBef>
                <a:spcPts val="0"/>
              </a:spcBef>
              <a:buNone/>
            </a:pPr>
            <a:r>
              <a:rPr lang="en-US" sz="2400"/>
              <a:t>Another of the main challenges is to identify the number plate from a captured image (blurred due to moving vehicle). </a:t>
            </a:r>
          </a:p>
          <a:p>
            <a:pPr lvl="0">
              <a:spcBef>
                <a:spcPts val="0"/>
              </a:spcBef>
              <a:buNone/>
            </a:pPr>
            <a:r>
              <a:t/>
            </a:r>
            <a:endParaRPr sz="2400"/>
          </a:p>
          <a:p>
            <a:pPr lvl="0">
              <a:spcBef>
                <a:spcPts val="0"/>
              </a:spcBef>
              <a:buNone/>
            </a:pPr>
            <a:r>
              <a:t/>
            </a:r>
            <a:endParaRPr sz="240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74637"/>
            <a:ext cx="8229600" cy="1143000"/>
          </a:xfrm>
          <a:prstGeom prst="rect">
            <a:avLst/>
          </a:prstGeom>
        </p:spPr>
        <p:txBody>
          <a:bodyPr anchorCtr="0" anchor="ctr" bIns="91425" lIns="91425" rIns="91425" tIns="91425">
            <a:noAutofit/>
          </a:bodyPr>
          <a:lstStyle/>
          <a:p>
            <a:pPr lvl="0">
              <a:spcBef>
                <a:spcPts val="0"/>
              </a:spcBef>
              <a:buNone/>
            </a:pPr>
            <a:r>
              <a:rPr lang="en-US"/>
              <a:t>Tasks Completed</a:t>
            </a:r>
          </a:p>
        </p:txBody>
      </p:sp>
      <p:sp>
        <p:nvSpPr>
          <p:cNvPr id="105" name="Shape 105"/>
          <p:cNvSpPr txBox="1"/>
          <p:nvPr>
            <p:ph idx="1" type="body"/>
          </p:nvPr>
        </p:nvSpPr>
        <p:spPr>
          <a:xfrm>
            <a:off x="457200" y="1600200"/>
            <a:ext cx="8229600" cy="4526100"/>
          </a:xfrm>
          <a:prstGeom prst="rect">
            <a:avLst/>
          </a:prstGeom>
        </p:spPr>
        <p:txBody>
          <a:bodyPr anchorCtr="0" anchor="t" bIns="91425" lIns="91425" rIns="91425" tIns="91425">
            <a:noAutofit/>
          </a:bodyPr>
          <a:lstStyle/>
          <a:p>
            <a:pPr lvl="0">
              <a:spcBef>
                <a:spcPts val="0"/>
              </a:spcBef>
              <a:buNone/>
            </a:pPr>
            <a:r>
              <a:rPr lang="en-US" sz="2400" u="sng"/>
              <a:t>Capturing the image of moving vehicle correctly:</a:t>
            </a:r>
          </a:p>
          <a:p>
            <a:pPr lvl="0">
              <a:spcBef>
                <a:spcPts val="0"/>
              </a:spcBef>
              <a:buNone/>
            </a:pPr>
            <a:r>
              <a:rPr lang="en-US" sz="2400"/>
              <a:t>Triggering the camera after overspeeding of the vehicle has been detected might be too late: vehicle would have already passed the frame of view. </a:t>
            </a:r>
          </a:p>
          <a:p>
            <a:pPr lvl="0">
              <a:spcBef>
                <a:spcPts val="0"/>
              </a:spcBef>
              <a:buNone/>
            </a:pPr>
            <a:r>
              <a:rPr lang="en-US" sz="2400"/>
              <a:t>We continuously capture images at 10ms intervals, and then by using the knowledge about delays (calculated/tuned very precisely by hand), we are able to pick the correct image which shows the vehicle number plate clearly (though blurred due to motion).</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274637"/>
            <a:ext cx="8229600" cy="1143000"/>
          </a:xfrm>
          <a:prstGeom prst="rect">
            <a:avLst/>
          </a:prstGeom>
        </p:spPr>
        <p:txBody>
          <a:bodyPr anchorCtr="0" anchor="ctr" bIns="91425" lIns="91425" rIns="91425" tIns="91425">
            <a:noAutofit/>
          </a:bodyPr>
          <a:lstStyle/>
          <a:p>
            <a:pPr lvl="0" rtl="0">
              <a:spcBef>
                <a:spcPts val="0"/>
              </a:spcBef>
              <a:buNone/>
            </a:pPr>
            <a:r>
              <a:rPr lang="en-US"/>
              <a:t>Tasks Completed</a:t>
            </a:r>
          </a:p>
        </p:txBody>
      </p:sp>
      <p:sp>
        <p:nvSpPr>
          <p:cNvPr id="111" name="Shape 111"/>
          <p:cNvSpPr txBox="1"/>
          <p:nvPr>
            <p:ph idx="1" type="body"/>
          </p:nvPr>
        </p:nvSpPr>
        <p:spPr>
          <a:xfrm>
            <a:off x="457200" y="1600200"/>
            <a:ext cx="8229600" cy="4526100"/>
          </a:xfrm>
          <a:prstGeom prst="rect">
            <a:avLst/>
          </a:prstGeom>
        </p:spPr>
        <p:txBody>
          <a:bodyPr anchorCtr="0" anchor="t" bIns="91425" lIns="91425" rIns="91425" tIns="91425">
            <a:noAutofit/>
          </a:bodyPr>
          <a:lstStyle/>
          <a:p>
            <a:pPr lvl="0" rtl="0">
              <a:spcBef>
                <a:spcPts val="0"/>
              </a:spcBef>
              <a:buNone/>
            </a:pPr>
            <a:r>
              <a:rPr lang="en-US" sz="2400" u="sng"/>
              <a:t>Identifying the number plate from the image captured:</a:t>
            </a:r>
          </a:p>
          <a:p>
            <a:pPr lvl="0">
              <a:spcBef>
                <a:spcPts val="0"/>
              </a:spcBef>
              <a:buNone/>
            </a:pPr>
            <a:r>
              <a:rPr lang="en-US" sz="2400"/>
              <a:t>We use multiple image processing steps: colored patch detection, adaptive cropping, Otsu’s algorithm for thresholding (binarizing the image), and Gaussian denoising before passing the image to Tesseract OCR trained to detect single lines of digits.</a:t>
            </a:r>
          </a:p>
          <a:p>
            <a:pPr lvl="0" rtl="0">
              <a:spcBef>
                <a:spcPts val="0"/>
              </a:spcBef>
              <a:buNone/>
            </a:pPr>
            <a:r>
              <a:rPr lang="en-US" sz="2400"/>
              <a:t>In our tests with multiple number plates, different speeds of moving vehicle, and different lighting conditions, we were able to achieve ~80% accuracy on the end-to-end detection.</a:t>
            </a:r>
          </a:p>
          <a:p>
            <a:pPr lvl="0" rtl="0">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128087"/>
            <a:ext cx="8229600" cy="1143000"/>
          </a:xfrm>
          <a:prstGeom prst="rect">
            <a:avLst/>
          </a:prstGeom>
        </p:spPr>
        <p:txBody>
          <a:bodyPr anchorCtr="0" anchor="ctr" bIns="91425" lIns="91425" rIns="91425" tIns="91425">
            <a:noAutofit/>
          </a:bodyPr>
          <a:lstStyle/>
          <a:p>
            <a:pPr lvl="0">
              <a:spcBef>
                <a:spcPts val="0"/>
              </a:spcBef>
              <a:buNone/>
            </a:pPr>
            <a:r>
              <a:rPr lang="en-US"/>
              <a:t>Description</a:t>
            </a:r>
          </a:p>
        </p:txBody>
      </p:sp>
      <p:sp>
        <p:nvSpPr>
          <p:cNvPr id="117" name="Shape 117"/>
          <p:cNvSpPr txBox="1"/>
          <p:nvPr>
            <p:ph idx="1" type="body"/>
          </p:nvPr>
        </p:nvSpPr>
        <p:spPr>
          <a:xfrm>
            <a:off x="457200" y="633800"/>
            <a:ext cx="8229600" cy="4526100"/>
          </a:xfrm>
          <a:prstGeom prst="rect">
            <a:avLst/>
          </a:prstGeom>
        </p:spPr>
        <p:txBody>
          <a:bodyPr anchorCtr="0" anchor="t" bIns="91425" lIns="91425" rIns="91425" tIns="91425">
            <a:noAutofit/>
          </a:bodyPr>
          <a:lstStyle/>
          <a:p>
            <a:pPr indent="-381000" lvl="0" marL="457200" rtl="0">
              <a:spcBef>
                <a:spcPts val="0"/>
              </a:spcBef>
              <a:buSzPct val="100000"/>
            </a:pPr>
            <a:r>
              <a:rPr lang="en-US" sz="2400"/>
              <a:t>Proximity Sensors - The sensors detect if there is a vehicle above them or not. The sensors feed the data to TIVA board continuously</a:t>
            </a:r>
          </a:p>
          <a:p>
            <a:pPr indent="-381000" lvl="0" marL="457200" rtl="0">
              <a:spcBef>
                <a:spcPts val="0"/>
              </a:spcBef>
              <a:buSzPct val="100000"/>
            </a:pPr>
            <a:r>
              <a:rPr lang="en-US" sz="2400"/>
              <a:t>TIVA Board - On basis of input from Digital IR sensors, TIVA board deduces the speed of vehicles and if detects over speeding it signals the laptop to take the image </a:t>
            </a:r>
          </a:p>
          <a:p>
            <a:pPr indent="-381000" lvl="0" marL="457200" rtl="0">
              <a:spcBef>
                <a:spcPts val="0"/>
              </a:spcBef>
              <a:buSzPct val="100000"/>
            </a:pPr>
            <a:r>
              <a:rPr lang="en-US" sz="2400"/>
              <a:t>Camera - The camera is continuously taking images and only some recent images are stored. On receiving signal from TIVA, we first pick appropriate image and </a:t>
            </a:r>
          </a:p>
          <a:p>
            <a:pPr indent="-381000" lvl="0" marL="457200">
              <a:spcBef>
                <a:spcPts val="0"/>
              </a:spcBef>
              <a:buSzPct val="100000"/>
            </a:pPr>
            <a:r>
              <a:rPr lang="en-US" sz="2400"/>
              <a:t>Laptop -We apply image processing techniques to get the number plate region, then auto binarize the image and feed it to tesseract to obtain the vehicle number. One we have the number mail the relevant details to the concerned party. The history of challans can also be viewed by the use of GUI.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modern-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