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65" r:id="rId6"/>
    <p:sldId id="271" r:id="rId7"/>
    <p:sldId id="272" r:id="rId8"/>
    <p:sldId id="273" r:id="rId9"/>
    <p:sldId id="274" r:id="rId10"/>
    <p:sldId id="275"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3F216-0A32-405C-B2FA-755F8346CD78}" type="datetimeFigureOut">
              <a:rPr lang="en-US" smtClean="0"/>
              <a:t>15-Apr-16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F216-0A32-405C-B2FA-755F8346CD78}" type="datetimeFigureOut">
              <a:rPr lang="en-US" smtClean="0"/>
              <a:t>15-Apr-16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F216-0A32-405C-B2FA-755F8346CD78}" type="datetimeFigureOut">
              <a:rPr lang="en-US" smtClean="0"/>
              <a:t>15-Apr-16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F216-0A32-405C-B2FA-755F8346CD78}" type="datetimeFigureOut">
              <a:rPr lang="en-US" smtClean="0"/>
              <a:t>15-Apr-16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3F216-0A32-405C-B2FA-755F8346CD78}" type="datetimeFigureOut">
              <a:rPr lang="en-US" smtClean="0"/>
              <a:t>15-Apr-16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73F216-0A32-405C-B2FA-755F8346CD78}" type="datetimeFigureOut">
              <a:rPr lang="en-US" smtClean="0"/>
              <a:t>15-Apr-16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3F216-0A32-405C-B2FA-755F8346CD78}" type="datetimeFigureOut">
              <a:rPr lang="en-US" smtClean="0"/>
              <a:t>15-Apr-16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3F216-0A32-405C-B2FA-755F8346CD78}" type="datetimeFigureOut">
              <a:rPr lang="en-US" smtClean="0"/>
              <a:t>15-Apr-16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3F216-0A32-405C-B2FA-755F8346CD78}" type="datetimeFigureOut">
              <a:rPr lang="en-US" smtClean="0"/>
              <a:t>15-Apr-16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3F216-0A32-405C-B2FA-755F8346CD78}" type="datetimeFigureOut">
              <a:rPr lang="en-US" smtClean="0"/>
              <a:t>15-Apr-16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3F216-0A32-405C-B2FA-755F8346CD78}" type="datetimeFigureOut">
              <a:rPr lang="en-US" smtClean="0"/>
              <a:t>15-Apr-16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B105-69F4-4EA0-A786-2925A69D09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3F216-0A32-405C-B2FA-755F8346CD78}" type="datetimeFigureOut">
              <a:rPr lang="en-US" smtClean="0"/>
              <a:t>15-Apr-16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CB105-69F4-4EA0-A786-2925A69D09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CS308 Investor Pitch</a:t>
            </a:r>
            <a:br>
              <a:rPr lang="en-US" dirty="0" smtClean="0"/>
            </a:br>
            <a:r>
              <a:rPr lang="en-US" b="1" dirty="0" smtClean="0"/>
              <a:t>AutoPark</a:t>
            </a:r>
            <a:endParaRPr lang="en-US" b="1" dirty="0"/>
          </a:p>
        </p:txBody>
      </p:sp>
      <p:sp>
        <p:nvSpPr>
          <p:cNvPr id="3" name="Subtitle 2"/>
          <p:cNvSpPr>
            <a:spLocks noGrp="1"/>
          </p:cNvSpPr>
          <p:nvPr>
            <p:ph type="subTitle" idx="1"/>
          </p:nvPr>
        </p:nvSpPr>
        <p:spPr/>
        <p:txBody>
          <a:bodyPr>
            <a:normAutofit fontScale="85000" lnSpcReduction="20000"/>
          </a:bodyPr>
          <a:lstStyle/>
          <a:p>
            <a:r>
              <a:rPr lang="en-US" dirty="0" smtClean="0"/>
              <a:t>Abhishek (120050008), </a:t>
            </a:r>
          </a:p>
          <a:p>
            <a:r>
              <a:rPr lang="en-US" dirty="0" smtClean="0"/>
              <a:t>Syamantak (120050016), </a:t>
            </a:r>
            <a:endParaRPr lang="en-US" dirty="0" smtClean="0"/>
          </a:p>
          <a:p>
            <a:r>
              <a:rPr lang="en-US" dirty="0" smtClean="0"/>
              <a:t>Rajesh </a:t>
            </a:r>
            <a:r>
              <a:rPr lang="en-US" dirty="0" smtClean="0"/>
              <a:t>(120050079), </a:t>
            </a:r>
          </a:p>
          <a:p>
            <a:r>
              <a:rPr lang="en-US" dirty="0" smtClean="0"/>
              <a:t>Soma (120050080)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features</a:t>
            </a:r>
            <a:endParaRPr lang="en-IN" dirty="0"/>
          </a:p>
        </p:txBody>
      </p:sp>
      <p:sp>
        <p:nvSpPr>
          <p:cNvPr id="3" name="Content Placeholder 2"/>
          <p:cNvSpPr>
            <a:spLocks noGrp="1"/>
          </p:cNvSpPr>
          <p:nvPr>
            <p:ph idx="1"/>
          </p:nvPr>
        </p:nvSpPr>
        <p:spPr/>
        <p:txBody>
          <a:bodyPr/>
          <a:lstStyle/>
          <a:p>
            <a:r>
              <a:rPr lang="en-US" dirty="0" smtClean="0"/>
              <a:t>The code is well written and split into functions thus making it reusable and easily extendable.</a:t>
            </a:r>
          </a:p>
          <a:p>
            <a:r>
              <a:rPr lang="en-US" dirty="0" smtClean="0"/>
              <a:t>New parts and functions can be easily added to existing model.</a:t>
            </a:r>
            <a:endParaRPr lang="en-IN" dirty="0"/>
          </a:p>
        </p:txBody>
      </p:sp>
    </p:spTree>
    <p:extLst>
      <p:ext uri="{BB962C8B-B14F-4D97-AF65-F5344CB8AC3E}">
        <p14:creationId xmlns:p14="http://schemas.microsoft.com/office/powerpoint/2010/main" val="149369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IN" dirty="0"/>
          </a:p>
        </p:txBody>
      </p:sp>
      <p:sp>
        <p:nvSpPr>
          <p:cNvPr id="3" name="Content Placeholder 2"/>
          <p:cNvSpPr>
            <a:spLocks noGrp="1"/>
          </p:cNvSpPr>
          <p:nvPr>
            <p:ph idx="1"/>
          </p:nvPr>
        </p:nvSpPr>
        <p:spPr/>
        <p:txBody>
          <a:bodyPr/>
          <a:lstStyle/>
          <a:p>
            <a:r>
              <a:rPr lang="en-US" dirty="0" smtClean="0"/>
              <a:t>Some of the future enhancements that can be made to our project are that if we add more RFID sensors then we can simulate the working of a parking lot with many cars at once.</a:t>
            </a:r>
          </a:p>
          <a:p>
            <a:r>
              <a:rPr lang="en-US" dirty="0" smtClean="0"/>
              <a:t>Also real time image processing can be done but requires a stronger processor as the algorithm is complex.</a:t>
            </a:r>
            <a:endParaRPr lang="en-IN" dirty="0"/>
          </a:p>
        </p:txBody>
      </p:sp>
    </p:spTree>
    <p:extLst>
      <p:ext uri="{BB962C8B-B14F-4D97-AF65-F5344CB8AC3E}">
        <p14:creationId xmlns:p14="http://schemas.microsoft.com/office/powerpoint/2010/main" val="16130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 and </a:t>
            </a:r>
            <a:br>
              <a:rPr lang="en-US" b="1" dirty="0" smtClean="0"/>
            </a:br>
            <a:r>
              <a:rPr lang="en-US" b="1" dirty="0" smtClean="0"/>
              <a:t>short description</a:t>
            </a:r>
            <a:endParaRPr lang="en-US" b="1" dirty="0"/>
          </a:p>
        </p:txBody>
      </p:sp>
      <p:sp>
        <p:nvSpPr>
          <p:cNvPr id="3" name="Content Placeholder 2"/>
          <p:cNvSpPr>
            <a:spLocks noGrp="1"/>
          </p:cNvSpPr>
          <p:nvPr>
            <p:ph idx="1"/>
          </p:nvPr>
        </p:nvSpPr>
        <p:spPr/>
        <p:txBody>
          <a:bodyPr>
            <a:normAutofit fontScale="70000" lnSpcReduction="20000"/>
          </a:bodyPr>
          <a:lstStyle/>
          <a:p>
            <a:r>
              <a:rPr lang="en-US" dirty="0" err="1" smtClean="0"/>
              <a:t>AutoPark</a:t>
            </a:r>
            <a:r>
              <a:rPr lang="en-US" dirty="0" smtClean="0"/>
              <a:t> is a </a:t>
            </a:r>
            <a:r>
              <a:rPr lang="en-US" dirty="0" smtClean="0"/>
              <a:t>parking control manager which can issue parking tickets and fines if rules are </a:t>
            </a:r>
            <a:r>
              <a:rPr lang="en-US" dirty="0" smtClean="0"/>
              <a:t>violated. </a:t>
            </a:r>
            <a:r>
              <a:rPr lang="en-US" dirty="0" smtClean="0"/>
              <a:t>There will be a booth associated with a parking spot. </a:t>
            </a:r>
          </a:p>
          <a:p>
            <a:r>
              <a:rPr lang="en-US" dirty="0" smtClean="0"/>
              <a:t>When </a:t>
            </a:r>
            <a:r>
              <a:rPr lang="en-US" dirty="0"/>
              <a:t>a vehicle enters the area, the booth will identify the type of the vehicle (car, bike etc.) and correspondingly allocate (if free) a parking spot to it for a fixed time limit. </a:t>
            </a:r>
          </a:p>
          <a:p>
            <a:r>
              <a:rPr lang="en-US" dirty="0"/>
              <a:t>The user will be issued a ticket stating the spot number. </a:t>
            </a:r>
          </a:p>
          <a:p>
            <a:r>
              <a:rPr lang="en-US" dirty="0"/>
              <a:t>If the user tries to park in a different spot or if he exceeds the time allocated to him the he will be fined accordingly as the booth knows the info of the user which user has to provide during the entry.</a:t>
            </a:r>
          </a:p>
          <a:p>
            <a:r>
              <a:rPr lang="en-US" dirty="0"/>
              <a:t>There will be sensors present at the spots to ensure whether the spot is free or not and if the correct vehicle is in it or not.</a:t>
            </a:r>
          </a:p>
          <a:p>
            <a:pPr marL="0" indent="0">
              <a:buNone/>
            </a:pPr>
            <a:endParaRPr lang="en-US" dirty="0"/>
          </a:p>
          <a:p>
            <a:pPr marL="0" indent="0">
              <a:buNone/>
            </a:pPr>
            <a:endParaRPr lang="en-US" dirty="0" smtClean="0"/>
          </a:p>
          <a:p>
            <a:pPr marL="514350" indent="-51435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Requirements and task specifications</a:t>
            </a:r>
            <a:endParaRPr lang="en-IN" b="1" dirty="0"/>
          </a:p>
        </p:txBody>
      </p:sp>
      <p:sp>
        <p:nvSpPr>
          <p:cNvPr id="3" name="Content Placeholder 2"/>
          <p:cNvSpPr>
            <a:spLocks noGrp="1"/>
          </p:cNvSpPr>
          <p:nvPr>
            <p:ph idx="1"/>
          </p:nvPr>
        </p:nvSpPr>
        <p:spPr/>
        <p:txBody>
          <a:bodyPr>
            <a:normAutofit lnSpcReduction="10000"/>
          </a:bodyPr>
          <a:lstStyle/>
          <a:p>
            <a:r>
              <a:rPr lang="en-US" dirty="0" smtClean="0"/>
              <a:t>We used the following equipment's in our project: TIVA board, proximity sensor x1, RFID sensor x1, RFID tag x3, servo motor x1, USB camera x1</a:t>
            </a:r>
          </a:p>
          <a:p>
            <a:r>
              <a:rPr lang="en-US" dirty="0" smtClean="0"/>
              <a:t>The proximity sensor was used for detecting incoming vehicles and </a:t>
            </a:r>
            <a:r>
              <a:rPr lang="en-US" dirty="0" err="1" smtClean="0"/>
              <a:t>usb</a:t>
            </a:r>
            <a:r>
              <a:rPr lang="en-US" dirty="0" smtClean="0"/>
              <a:t> camera captured their images, RFID tag and sensor was used for identifying purposes, servo motor acted as the gate.</a:t>
            </a:r>
            <a:endParaRPr lang="en-IN" dirty="0"/>
          </a:p>
        </p:txBody>
      </p:sp>
    </p:spTree>
    <p:extLst>
      <p:ext uri="{BB962C8B-B14F-4D97-AF65-F5344CB8AC3E}">
        <p14:creationId xmlns:p14="http://schemas.microsoft.com/office/powerpoint/2010/main" val="5444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Plan and Work Division</a:t>
            </a:r>
            <a:endParaRPr lang="en-IN" b="1" dirty="0"/>
          </a:p>
        </p:txBody>
      </p:sp>
      <p:sp>
        <p:nvSpPr>
          <p:cNvPr id="3" name="Content Placeholder 2"/>
          <p:cNvSpPr>
            <a:spLocks noGrp="1"/>
          </p:cNvSpPr>
          <p:nvPr>
            <p:ph idx="1"/>
          </p:nvPr>
        </p:nvSpPr>
        <p:spPr/>
        <p:txBody>
          <a:bodyPr/>
          <a:lstStyle/>
          <a:p>
            <a:r>
              <a:rPr lang="en-US" dirty="0" smtClean="0"/>
              <a:t>The work division was as follows :</a:t>
            </a:r>
          </a:p>
          <a:p>
            <a:r>
              <a:rPr lang="en-US" dirty="0" smtClean="0"/>
              <a:t>Abhishek : implementing servo motor and combining components together</a:t>
            </a:r>
          </a:p>
          <a:p>
            <a:r>
              <a:rPr lang="en-US" dirty="0" smtClean="0"/>
              <a:t>Syamantak : implementing </a:t>
            </a:r>
            <a:r>
              <a:rPr lang="en-US" dirty="0" err="1" smtClean="0"/>
              <a:t>usb</a:t>
            </a:r>
            <a:r>
              <a:rPr lang="en-US" dirty="0" smtClean="0"/>
              <a:t> camera to do image processing</a:t>
            </a:r>
          </a:p>
          <a:p>
            <a:r>
              <a:rPr lang="en-US" dirty="0" smtClean="0"/>
              <a:t>Rajesh and Soma : implementing the RFID tags and sensors</a:t>
            </a:r>
            <a:endParaRPr lang="en-IN" dirty="0"/>
          </a:p>
        </p:txBody>
      </p:sp>
    </p:spTree>
    <p:extLst>
      <p:ext uri="{BB962C8B-B14F-4D97-AF65-F5344CB8AC3E}">
        <p14:creationId xmlns:p14="http://schemas.microsoft.com/office/powerpoint/2010/main" val="242522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Workflow Block </a:t>
            </a:r>
            <a:r>
              <a:rPr lang="en-US" b="1" dirty="0" smtClean="0"/>
              <a:t>diagram</a:t>
            </a:r>
            <a:endParaRPr lang="en-US" b="1" dirty="0"/>
          </a:p>
        </p:txBody>
      </p:sp>
      <p:sp>
        <p:nvSpPr>
          <p:cNvPr id="3" name="Content Placeholder 2"/>
          <p:cNvSpPr>
            <a:spLocks noGrp="1"/>
          </p:cNvSpPr>
          <p:nvPr>
            <p:ph idx="1"/>
          </p:nvPr>
        </p:nvSpPr>
        <p:spPr/>
        <p:txBody>
          <a:bodyPr>
            <a:normAutofit/>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94" y="1539075"/>
            <a:ext cx="7971211" cy="4587087"/>
          </a:xfrm>
          <a:prstGeom prst="rect">
            <a:avLst/>
          </a:prstGeom>
        </p:spPr>
      </p:pic>
    </p:spTree>
    <p:extLst>
      <p:ext uri="{BB962C8B-B14F-4D97-AF65-F5344CB8AC3E}">
        <p14:creationId xmlns:p14="http://schemas.microsoft.com/office/powerpoint/2010/main" val="262339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faced</a:t>
            </a:r>
            <a:endParaRPr lang="en-US" b="1" dirty="0"/>
          </a:p>
        </p:txBody>
      </p:sp>
      <p:sp>
        <p:nvSpPr>
          <p:cNvPr id="3" name="Content Placeholder 2"/>
          <p:cNvSpPr>
            <a:spLocks noGrp="1"/>
          </p:cNvSpPr>
          <p:nvPr>
            <p:ph idx="1"/>
          </p:nvPr>
        </p:nvSpPr>
        <p:spPr/>
        <p:txBody>
          <a:bodyPr>
            <a:normAutofit/>
          </a:bodyPr>
          <a:lstStyle/>
          <a:p>
            <a:r>
              <a:rPr lang="en-US" dirty="0" smtClean="0"/>
              <a:t>There are a few risks/challenges that we may face in the implementation of our project:</a:t>
            </a:r>
          </a:p>
          <a:p>
            <a:r>
              <a:rPr lang="en-US" dirty="0" smtClean="0"/>
              <a:t>If a person owns more than 1 vehicle then we would ideally not want to allocate spots for both his vehicles so as to save spots for others as otherwise this system could be exploited by a rich user spamming all his vehicles in a given zone and not leaving others a space to park.</a:t>
            </a:r>
            <a:endParaRPr lang="en-US" dirty="0"/>
          </a:p>
        </p:txBody>
      </p:sp>
    </p:spTree>
    <p:extLst>
      <p:ext uri="{BB962C8B-B14F-4D97-AF65-F5344CB8AC3E}">
        <p14:creationId xmlns:p14="http://schemas.microsoft.com/office/powerpoint/2010/main" val="3683772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faced</a:t>
            </a:r>
            <a:endParaRPr lang="en-US" b="1" dirty="0"/>
          </a:p>
        </p:txBody>
      </p:sp>
      <p:sp>
        <p:nvSpPr>
          <p:cNvPr id="3" name="Content Placeholder 2"/>
          <p:cNvSpPr>
            <a:spLocks noGrp="1"/>
          </p:cNvSpPr>
          <p:nvPr>
            <p:ph idx="1"/>
          </p:nvPr>
        </p:nvSpPr>
        <p:spPr/>
        <p:txBody>
          <a:bodyPr>
            <a:normAutofit/>
          </a:bodyPr>
          <a:lstStyle/>
          <a:p>
            <a:r>
              <a:rPr lang="en-US" dirty="0" smtClean="0"/>
              <a:t>Maintenance will also be a challenge due to the large number of booth’s and sensors. Due to this every week during certain hrs. the booth’s will not be functional and users may cause havoc during these hours. We will try to schedule maintenance during off peak hrs. to prevent this.</a:t>
            </a:r>
          </a:p>
          <a:p>
            <a:endParaRPr lang="en-US" dirty="0"/>
          </a:p>
        </p:txBody>
      </p:sp>
    </p:spTree>
    <p:extLst>
      <p:ext uri="{BB962C8B-B14F-4D97-AF65-F5344CB8AC3E}">
        <p14:creationId xmlns:p14="http://schemas.microsoft.com/office/powerpoint/2010/main" val="308690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Completed</a:t>
            </a:r>
            <a:endParaRPr lang="en-IN" dirty="0"/>
          </a:p>
        </p:txBody>
      </p:sp>
      <p:sp>
        <p:nvSpPr>
          <p:cNvPr id="3" name="Content Placeholder 2"/>
          <p:cNvSpPr>
            <a:spLocks noGrp="1"/>
          </p:cNvSpPr>
          <p:nvPr>
            <p:ph idx="1"/>
          </p:nvPr>
        </p:nvSpPr>
        <p:spPr/>
        <p:txBody>
          <a:bodyPr/>
          <a:lstStyle/>
          <a:p>
            <a:r>
              <a:rPr lang="en-US" dirty="0" smtClean="0"/>
              <a:t>We have successfully completed the image processing of the vehicles and tags get issued appropriately when a vehicle arrives</a:t>
            </a:r>
          </a:p>
          <a:p>
            <a:r>
              <a:rPr lang="en-US" dirty="0" smtClean="0"/>
              <a:t>The servo motor also opens when a tag is issued and closes after some time</a:t>
            </a:r>
          </a:p>
          <a:p>
            <a:r>
              <a:rPr lang="en-US" dirty="0" smtClean="0"/>
              <a:t>When a car is parked/leaves a LED glows to indicate this</a:t>
            </a:r>
            <a:endParaRPr lang="en-IN" dirty="0"/>
          </a:p>
        </p:txBody>
      </p:sp>
    </p:spTree>
    <p:extLst>
      <p:ext uri="{BB962C8B-B14F-4D97-AF65-F5344CB8AC3E}">
        <p14:creationId xmlns:p14="http://schemas.microsoft.com/office/powerpoint/2010/main" val="180547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 had 4 test cases :</a:t>
            </a:r>
          </a:p>
          <a:p>
            <a:r>
              <a:rPr lang="en-US" dirty="0" smtClean="0"/>
              <a:t>1. If car1 arrived and spot was free then tag1 was issued and car parked and green led glows</a:t>
            </a:r>
          </a:p>
          <a:p>
            <a:r>
              <a:rPr lang="en-US" dirty="0" smtClean="0"/>
              <a:t>2. If car2 arrived and spot was free then tag2</a:t>
            </a:r>
            <a:r>
              <a:rPr lang="en-IN" dirty="0" smtClean="0"/>
              <a:t> was issued and car parked and red led glows</a:t>
            </a:r>
          </a:p>
          <a:p>
            <a:r>
              <a:rPr lang="en-US" dirty="0" smtClean="0"/>
              <a:t>3. If a car comes and no spot is free then on GUI it shows that no spot is free</a:t>
            </a:r>
          </a:p>
          <a:p>
            <a:r>
              <a:rPr lang="en-US" dirty="0" smtClean="0"/>
              <a:t>4. If a non allocated RFID tag is scanned then error is shown on the terminal (GUI)</a:t>
            </a:r>
          </a:p>
        </p:txBody>
      </p:sp>
    </p:spTree>
    <p:extLst>
      <p:ext uri="{BB962C8B-B14F-4D97-AF65-F5344CB8AC3E}">
        <p14:creationId xmlns:p14="http://schemas.microsoft.com/office/powerpoint/2010/main" val="324020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640</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CS308 Investor Pitch AutoPark</vt:lpstr>
      <vt:lpstr>Problem statement and  short description</vt:lpstr>
      <vt:lpstr>Requirements and task specifications</vt:lpstr>
      <vt:lpstr>Project Plan and Work Division</vt:lpstr>
      <vt:lpstr>Workflow Block diagram</vt:lpstr>
      <vt:lpstr>Challenges faced</vt:lpstr>
      <vt:lpstr>Challenges faced</vt:lpstr>
      <vt:lpstr>Task Completed</vt:lpstr>
      <vt:lpstr>Test Cases</vt:lpstr>
      <vt:lpstr>Re-usability features</vt:lpstr>
      <vt:lpstr>Future Enhancements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CS308 Investor Pitch &lt;Project Title&gt;</dc:title>
  <dc:creator>a</dc:creator>
  <cp:lastModifiedBy>Abhishek Thakur</cp:lastModifiedBy>
  <cp:revision>22</cp:revision>
  <dcterms:created xsi:type="dcterms:W3CDTF">2016-02-09T08:13:00Z</dcterms:created>
  <dcterms:modified xsi:type="dcterms:W3CDTF">2016-04-15T18:19:03Z</dcterms:modified>
</cp:coreProperties>
</file>