
<file path=[Content_Types].xml><?xml version="1.0" encoding="utf-8"?>
<Types xmlns="http://schemas.openxmlformats.org/package/2006/content-types"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jpeg"/>
  <Override PartName="/ppt/media/image3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F23DF-3503-43D2-800B-268A14AA8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A7DD6C-7C17-4B5E-B1E6-D36B11362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B8DC0-3C83-49DF-A856-446816600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3EDD-41A1-44EE-A328-DF261DC99F84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9B1AC-9E70-48E8-A758-018DD4043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F7693-3FB1-4418-8232-2A55E5481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AF01-CAF5-47FE-82D7-4785134F4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80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0392B-0E7B-4944-969B-DA353A6B3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469963-F6DA-46D1-8A27-FBD6FBF25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DD480-E6AF-4BCD-AA34-918354575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3EDD-41A1-44EE-A328-DF261DC99F84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D7F4E-A1F0-47E7-B6FA-151F3E142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C618A-A4C9-4A82-838C-38A77E9B9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AF01-CAF5-47FE-82D7-4785134F4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85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BE111C-30AE-4B55-848B-AFAB9D88F5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B5CD96-8099-4E72-B7EB-EE2F4CFCA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BEC2F-390A-4FD2-9157-17AA1FFE3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3EDD-41A1-44EE-A328-DF261DC99F84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B0BCC-6AD4-4520-A23C-64C37AAEF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550E5-6843-474B-B97A-D453BBDF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AF01-CAF5-47FE-82D7-4785134F4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30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6066B-1297-49D1-8B48-ADB3E7DB2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A4C01-EBA8-476B-B502-DB5188637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62A95-7159-438B-8C7C-47CE1A0AD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3EDD-41A1-44EE-A328-DF261DC99F84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3097D-58EB-45D5-9800-F7C6393C7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2FBE5-5333-4DA6-8BB9-97FC2158B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AF01-CAF5-47FE-82D7-4785134F4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59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DB27B-D63C-4559-A792-0F4EBABE8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EC6EF-3D8B-4DB2-9BBA-BB6D2D1DE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3DCC3-1131-44FF-A784-C168D6105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3EDD-41A1-44EE-A328-DF261DC99F84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B39B1-3982-48F4-857F-9250E5F9A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64202-35A1-45A1-83D4-8C134BC87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AF01-CAF5-47FE-82D7-4785134F4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49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EAD69-F65D-42A3-9FBE-39DE6ABA8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92BD1-196B-40F9-BFA9-612E28361F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2C3BC6-A42F-4353-B6BB-7FEC0C6D5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C6BF6-F3EF-4DE6-A5FC-A3750A74C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3EDD-41A1-44EE-A328-DF261DC99F84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AF19B-282B-4301-89B7-C657DBFAA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2F918-0B90-43FA-8980-59ADBEECA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AF01-CAF5-47FE-82D7-4785134F4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62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4CDC0-F9BE-4FCE-B653-1EAFD39FA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5246E-C5A5-4DF3-914A-0C17FC13B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2D54F-E336-4EE7-AA7D-AE5BB3F9B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283187-F1B0-4A68-B677-5C6993CB87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B49CBD-8AB3-4C89-B02E-10BCA49988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692784-9141-43BF-A9B7-2280B9963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3EDD-41A1-44EE-A328-DF261DC99F84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1C263A-E0DC-4960-A380-870D6C212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2AE682-6BAE-4A98-99A1-3D8300845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AF01-CAF5-47FE-82D7-4785134F4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7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80132-9D95-4733-9899-84E76ECBC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BA14BA-F73F-4AFA-BEE5-FC1DD5726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3EDD-41A1-44EE-A328-DF261DC99F84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8C99E9-AD7B-4ED7-98AC-D3C90CAA0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16328A-CEEB-461B-9D89-D5461FC87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AF01-CAF5-47FE-82D7-4785134F4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332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4EECBC-668E-411A-B054-CE6E7B895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3EDD-41A1-44EE-A328-DF261DC99F84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3B82A-4959-4B7F-B8D7-C7A289599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93E75-BFAD-4F64-83DF-D30AC73A6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AF01-CAF5-47FE-82D7-4785134F4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72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787B2-A661-43D8-8E4A-9F87AAE22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994C7-2766-4B8C-87D1-ED7B45455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E0916-3E36-4F0B-AF41-3CC5E7BD9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17F79-8C22-4CBD-B4B7-CACE64542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3EDD-41A1-44EE-A328-DF261DC99F84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DC0AC-866C-48EF-AC44-803463E66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0B946-D76B-4CB9-84FA-AAE4B186D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AF01-CAF5-47FE-82D7-4785134F4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02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4824E-835F-4EF8-B992-79079B02E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4D161A-472B-4D56-ACE1-E242F90602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130A3-C3B4-43A3-BDCA-5123149A4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30614-0237-498F-9E5C-B7A2E2A5F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3EDD-41A1-44EE-A328-DF261DC99F84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852F6-C579-4833-AB16-BFE51DD48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6699C-15D2-4F2E-9B15-567E77A8D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AF01-CAF5-47FE-82D7-4785134F4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48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1A1D70-C02B-48DF-AEA5-DCE8C9927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DF679-4E5E-47FB-A232-53148289C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E0FA9-2426-4BFB-B79D-593EA1BB57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63EDD-41A1-44EE-A328-DF261DC99F84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94BCD-D36D-42E8-BD23-0B4EE5E622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23D3E-C79D-43CF-85A9-376908DE0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1AF01-CAF5-47FE-82D7-4785134F4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58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30349A7-EB68-4FB7-92A4-640AE10A769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C5AFED-38C4-4901-A6C1-71A83CFA3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/>
              <a:t>Mac and Cheezary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F065EB-CCD5-4230-94B0-1C57EF850B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CS310 – Programming Mobile Apps</a:t>
            </a:r>
          </a:p>
          <a:p>
            <a:r>
              <a:rPr lang="en-US" dirty="0"/>
              <a:t>Class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894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134677" y="303591"/>
            <a:ext cx="573559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74530-E65C-4FD3-B4F0-9DCEC0D67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Tentative Flowchart</a:t>
            </a:r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id="{8B5FFF31-7818-4F5E-9D10-91136F6FF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1808971"/>
            <a:ext cx="5126736" cy="3084609"/>
          </a:xfrm>
          <a:prstGeom prst="rect">
            <a:avLst/>
          </a:prstGeom>
        </p:spPr>
      </p:pic>
      <p:pic>
        <p:nvPicPr>
          <p:cNvPr id="7" name="Content Placeholder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133C8DA-01A9-4AAA-82F3-0DB2C8D0AA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408" y="1808972"/>
            <a:ext cx="5685727" cy="4391362"/>
          </a:xfrm>
        </p:spPr>
      </p:pic>
    </p:spTree>
    <p:extLst>
      <p:ext uri="{BB962C8B-B14F-4D97-AF65-F5344CB8AC3E}">
        <p14:creationId xmlns:p14="http://schemas.microsoft.com/office/powerpoint/2010/main" val="3253887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134677" y="303591"/>
            <a:ext cx="573559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74530-E65C-4FD3-B4F0-9DCEC0D67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>
            <a:normAutofit/>
          </a:bodyPr>
          <a:lstStyle/>
          <a:p>
            <a:pPr algn="ctr"/>
            <a:r>
              <a:rPr lang="en-US" sz="4000"/>
              <a:t>Home page (homeActivity)</a:t>
            </a:r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id="{8B5FFF31-7818-4F5E-9D10-91136F6FF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1808971"/>
            <a:ext cx="5126736" cy="308460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D135D-9C3E-42A9-B28F-91540B924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903" y="2121763"/>
            <a:ext cx="5235490" cy="3773010"/>
          </a:xfrm>
        </p:spPr>
        <p:txBody>
          <a:bodyPr>
            <a:normAutofit/>
          </a:bodyPr>
          <a:lstStyle/>
          <a:p>
            <a:r>
              <a:rPr lang="en-US" sz="2000" dirty="0"/>
              <a:t>Mac and </a:t>
            </a:r>
            <a:r>
              <a:rPr lang="en-US" sz="2000" dirty="0" err="1"/>
              <a:t>Cheezary</a:t>
            </a:r>
            <a:r>
              <a:rPr lang="en-US" sz="2000" dirty="0"/>
              <a:t> logo / background</a:t>
            </a:r>
          </a:p>
          <a:p>
            <a:r>
              <a:rPr lang="en-US" sz="2000" dirty="0"/>
              <a:t>Buttons to change to the other screens</a:t>
            </a:r>
          </a:p>
          <a:p>
            <a:r>
              <a:rPr lang="en-US" sz="2000" dirty="0"/>
              <a:t>Top menu bar that should be static on all pages to navigate to other pages</a:t>
            </a:r>
          </a:p>
          <a:p>
            <a:r>
              <a:rPr lang="en-US" sz="2000" b="1" dirty="0"/>
              <a:t>Owner</a:t>
            </a:r>
            <a:r>
              <a:rPr lang="en-US" sz="2000" dirty="0"/>
              <a:t>: Trevor Cullingsworth</a:t>
            </a:r>
          </a:p>
        </p:txBody>
      </p:sp>
    </p:spTree>
    <p:extLst>
      <p:ext uri="{BB962C8B-B14F-4D97-AF65-F5344CB8AC3E}">
        <p14:creationId xmlns:p14="http://schemas.microsoft.com/office/powerpoint/2010/main" val="4287955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134677" y="303591"/>
            <a:ext cx="573559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74530-E65C-4FD3-B4F0-9DCEC0D67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Menu page (</a:t>
            </a:r>
            <a:r>
              <a:rPr lang="en-US" sz="4000" dirty="0" err="1"/>
              <a:t>menuActivity</a:t>
            </a:r>
            <a:r>
              <a:rPr lang="en-US" sz="4000" dirty="0"/>
              <a:t>)</a:t>
            </a:r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id="{8B5FFF31-7818-4F5E-9D10-91136F6FF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1808971"/>
            <a:ext cx="5126736" cy="308460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D135D-9C3E-42A9-B28F-91540B924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903" y="2121763"/>
            <a:ext cx="5235490" cy="377301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Menu Items</a:t>
            </a:r>
          </a:p>
          <a:p>
            <a:pPr lvl="1"/>
            <a:r>
              <a:rPr lang="en-US" sz="1600" dirty="0"/>
              <a:t>Prices</a:t>
            </a:r>
          </a:p>
          <a:p>
            <a:pPr lvl="1"/>
            <a:r>
              <a:rPr lang="en-US" sz="1600" dirty="0"/>
              <a:t>Pictures</a:t>
            </a:r>
          </a:p>
          <a:p>
            <a:pPr lvl="1"/>
            <a:r>
              <a:rPr lang="en-US" sz="1600" dirty="0"/>
              <a:t>Descriptions</a:t>
            </a:r>
          </a:p>
          <a:p>
            <a:r>
              <a:rPr lang="en-US" sz="2000" dirty="0"/>
              <a:t>Need to add buttons to change to other pages</a:t>
            </a:r>
          </a:p>
          <a:p>
            <a:r>
              <a:rPr lang="en-US" sz="2000" dirty="0"/>
              <a:t>Add spinner to each item to allow user to add multiple quantities of item</a:t>
            </a:r>
          </a:p>
          <a:p>
            <a:r>
              <a:rPr lang="en-US" sz="2000" dirty="0"/>
              <a:t>Add button to add item orders to shopping cart</a:t>
            </a:r>
          </a:p>
          <a:p>
            <a:r>
              <a:rPr lang="en-US" sz="2000" dirty="0"/>
              <a:t>Top menu bar that should be static on all pages to navigate to other pages</a:t>
            </a:r>
          </a:p>
          <a:p>
            <a:r>
              <a:rPr lang="en-US" sz="2000" b="1" dirty="0"/>
              <a:t>Owner</a:t>
            </a:r>
            <a:r>
              <a:rPr lang="en-US" sz="2000" dirty="0"/>
              <a:t>: Edmund </a:t>
            </a:r>
            <a:r>
              <a:rPr lang="en-US" sz="2000" dirty="0" err="1"/>
              <a:t>Rainville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9701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134677" y="303591"/>
            <a:ext cx="573559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74530-E65C-4FD3-B4F0-9DCEC0D67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About Us page (</a:t>
            </a:r>
            <a:r>
              <a:rPr lang="en-US" sz="4000" dirty="0" err="1"/>
              <a:t>infoActivity</a:t>
            </a:r>
            <a:r>
              <a:rPr lang="en-US" sz="4000" dirty="0"/>
              <a:t>)</a:t>
            </a:r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id="{8B5FFF31-7818-4F5E-9D10-91136F6FF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1808971"/>
            <a:ext cx="5126736" cy="308460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D135D-9C3E-42A9-B28F-91540B924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903" y="2121763"/>
            <a:ext cx="5235490" cy="3773010"/>
          </a:xfrm>
        </p:spPr>
        <p:txBody>
          <a:bodyPr>
            <a:normAutofit/>
          </a:bodyPr>
          <a:lstStyle/>
          <a:p>
            <a:r>
              <a:rPr lang="en-US" sz="2000" dirty="0"/>
              <a:t>Have same information as on web page (https://macncheezary.com/)</a:t>
            </a:r>
          </a:p>
          <a:p>
            <a:r>
              <a:rPr lang="en-US" sz="2000" dirty="0"/>
              <a:t>Have link to webpage and google map</a:t>
            </a:r>
          </a:p>
          <a:p>
            <a:r>
              <a:rPr lang="en-US" sz="2000" dirty="0"/>
              <a:t>Top menu bar that should be static on all pages to navigate to other pages</a:t>
            </a:r>
          </a:p>
          <a:p>
            <a:r>
              <a:rPr lang="en-US" sz="2000" b="1" dirty="0"/>
              <a:t>Owner</a:t>
            </a:r>
            <a:r>
              <a:rPr lang="en-US" sz="2000" dirty="0"/>
              <a:t>: Ruslan </a:t>
            </a:r>
            <a:r>
              <a:rPr lang="en-US" sz="2000" dirty="0" err="1"/>
              <a:t>Radnaev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31109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134677" y="303591"/>
            <a:ext cx="573559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74530-E65C-4FD3-B4F0-9DCEC0D67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Database ?</a:t>
            </a:r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id="{8B5FFF31-7818-4F5E-9D10-91136F6FF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1808971"/>
            <a:ext cx="5126736" cy="308460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D135D-9C3E-42A9-B28F-91540B924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903" y="2121763"/>
            <a:ext cx="5235490" cy="3773010"/>
          </a:xfrm>
        </p:spPr>
        <p:txBody>
          <a:bodyPr>
            <a:normAutofit/>
          </a:bodyPr>
          <a:lstStyle/>
          <a:p>
            <a:r>
              <a:rPr lang="en-US" sz="2000" dirty="0"/>
              <a:t>Setup database (maybe – if time permitting)</a:t>
            </a:r>
          </a:p>
          <a:p>
            <a:pPr lvl="1"/>
            <a:r>
              <a:rPr lang="en-US" sz="1600" dirty="0"/>
              <a:t>Customer account info</a:t>
            </a:r>
          </a:p>
          <a:p>
            <a:pPr lvl="1"/>
            <a:r>
              <a:rPr lang="en-US" sz="1600" dirty="0"/>
              <a:t>Customer orders</a:t>
            </a:r>
          </a:p>
          <a:p>
            <a:pPr lvl="1"/>
            <a:r>
              <a:rPr lang="en-US" sz="1600" dirty="0"/>
              <a:t>Previous orders</a:t>
            </a:r>
          </a:p>
          <a:p>
            <a:pPr lvl="1"/>
            <a:r>
              <a:rPr lang="en-US" sz="1600" dirty="0"/>
              <a:t>Inventory</a:t>
            </a:r>
          </a:p>
          <a:p>
            <a:r>
              <a:rPr lang="en-US" sz="2000" b="1" dirty="0"/>
              <a:t>Owner</a:t>
            </a:r>
            <a:r>
              <a:rPr lang="en-US" sz="2000" dirty="0"/>
              <a:t>: Craig Connor / class</a:t>
            </a:r>
          </a:p>
        </p:txBody>
      </p:sp>
    </p:spTree>
    <p:extLst>
      <p:ext uri="{BB962C8B-B14F-4D97-AF65-F5344CB8AC3E}">
        <p14:creationId xmlns:p14="http://schemas.microsoft.com/office/powerpoint/2010/main" val="400875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134677" y="303591"/>
            <a:ext cx="573559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74530-E65C-4FD3-B4F0-9DCEC0D67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Checkout / Shopping cart page</a:t>
            </a:r>
            <a:br>
              <a:rPr lang="en-US" sz="4000" dirty="0"/>
            </a:br>
            <a:r>
              <a:rPr lang="en-US" sz="4000" dirty="0"/>
              <a:t>(</a:t>
            </a:r>
            <a:r>
              <a:rPr lang="en-US" sz="4000" dirty="0" err="1"/>
              <a:t>checkoutActivity</a:t>
            </a:r>
            <a:r>
              <a:rPr lang="en-US" sz="4000" dirty="0"/>
              <a:t>)</a:t>
            </a:r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id="{8B5FFF31-7818-4F5E-9D10-91136F6FF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1808971"/>
            <a:ext cx="5126736" cy="308460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D135D-9C3E-42A9-B28F-91540B924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903" y="2121763"/>
            <a:ext cx="5235490" cy="3773010"/>
          </a:xfrm>
        </p:spPr>
        <p:txBody>
          <a:bodyPr>
            <a:normAutofit/>
          </a:bodyPr>
          <a:lstStyle/>
          <a:p>
            <a:r>
              <a:rPr lang="en-US" sz="2000" dirty="0"/>
              <a:t>Show customer order</a:t>
            </a:r>
            <a:r>
              <a:rPr lang="en-US" sz="2000" b="1" dirty="0"/>
              <a:t> </a:t>
            </a:r>
          </a:p>
          <a:p>
            <a:r>
              <a:rPr lang="en-US" sz="2000" dirty="0"/>
              <a:t>Payment option section</a:t>
            </a:r>
          </a:p>
          <a:p>
            <a:r>
              <a:rPr lang="en-US" sz="2000" dirty="0"/>
              <a:t>Confirm order – email to customer</a:t>
            </a:r>
          </a:p>
          <a:p>
            <a:r>
              <a:rPr lang="en-US" sz="2000" dirty="0"/>
              <a:t>Allow edit of order</a:t>
            </a:r>
          </a:p>
          <a:p>
            <a:r>
              <a:rPr lang="en-US" sz="2000" dirty="0"/>
              <a:t>Top menu bar that should be static on all pages to navigate to other pages</a:t>
            </a:r>
          </a:p>
          <a:p>
            <a:r>
              <a:rPr lang="en-US" sz="2000" b="1" dirty="0"/>
              <a:t>Owner</a:t>
            </a:r>
            <a:r>
              <a:rPr lang="en-US" sz="2000" dirty="0"/>
              <a:t>: Craig Connor / class</a:t>
            </a:r>
          </a:p>
        </p:txBody>
      </p:sp>
    </p:spTree>
    <p:extLst>
      <p:ext uri="{BB962C8B-B14F-4D97-AF65-F5344CB8AC3E}">
        <p14:creationId xmlns:p14="http://schemas.microsoft.com/office/powerpoint/2010/main" val="234117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134677" y="303591"/>
            <a:ext cx="573559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74530-E65C-4FD3-B4F0-9DCEC0D67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Standardizations</a:t>
            </a:r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id="{8B5FFF31-7818-4F5E-9D10-91136F6FF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1808971"/>
            <a:ext cx="5126736" cy="308460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D135D-9C3E-42A9-B28F-91540B924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903" y="2121763"/>
            <a:ext cx="5235490" cy="3773010"/>
          </a:xfrm>
        </p:spPr>
        <p:txBody>
          <a:bodyPr>
            <a:normAutofit/>
          </a:bodyPr>
          <a:lstStyle/>
          <a:p>
            <a:r>
              <a:rPr lang="en-US" sz="2000" dirty="0"/>
              <a:t>Page name standards:</a:t>
            </a:r>
          </a:p>
          <a:p>
            <a:pPr lvl="1"/>
            <a:r>
              <a:rPr lang="en-US" sz="1600" dirty="0" err="1"/>
              <a:t>homeActivity</a:t>
            </a:r>
            <a:endParaRPr lang="en-US" sz="1600" dirty="0"/>
          </a:p>
          <a:p>
            <a:pPr lvl="1"/>
            <a:r>
              <a:rPr lang="en-US" sz="1600" dirty="0" err="1"/>
              <a:t>menuActivity</a:t>
            </a:r>
            <a:endParaRPr lang="en-US" sz="1600" dirty="0"/>
          </a:p>
          <a:p>
            <a:pPr lvl="1"/>
            <a:r>
              <a:rPr lang="en-US" sz="1600" dirty="0" err="1"/>
              <a:t>infoActivity</a:t>
            </a:r>
            <a:endParaRPr lang="en-US" sz="1600" dirty="0"/>
          </a:p>
          <a:p>
            <a:pPr lvl="1"/>
            <a:r>
              <a:rPr lang="en-US" sz="1600" dirty="0" err="1"/>
              <a:t>checkoutActivity</a:t>
            </a:r>
            <a:endParaRPr lang="en-US" sz="1600" dirty="0"/>
          </a:p>
          <a:p>
            <a:r>
              <a:rPr lang="en-US" sz="2000" dirty="0"/>
              <a:t>Background name: bkgdCheezary.jpg</a:t>
            </a:r>
          </a:p>
          <a:p>
            <a:r>
              <a:rPr lang="en-US" sz="2000" b="1" dirty="0"/>
              <a:t>Owner</a:t>
            </a:r>
            <a:r>
              <a:rPr lang="en-US" sz="2000" dirty="0"/>
              <a:t>: all</a:t>
            </a:r>
          </a:p>
        </p:txBody>
      </p:sp>
    </p:spTree>
    <p:extLst>
      <p:ext uri="{BB962C8B-B14F-4D97-AF65-F5344CB8AC3E}">
        <p14:creationId xmlns:p14="http://schemas.microsoft.com/office/powerpoint/2010/main" val="1143992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134677" y="303591"/>
            <a:ext cx="573559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74530-E65C-4FD3-B4F0-9DCEC0D67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Standardizations (continued)</a:t>
            </a:r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id="{8B5FFF31-7818-4F5E-9D10-91136F6FF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1808971"/>
            <a:ext cx="5126736" cy="308460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D135D-9C3E-42A9-B28F-91540B924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903" y="2121763"/>
            <a:ext cx="5235490" cy="3773010"/>
          </a:xfrm>
        </p:spPr>
        <p:txBody>
          <a:bodyPr>
            <a:normAutofit/>
          </a:bodyPr>
          <a:lstStyle/>
          <a:p>
            <a:r>
              <a:rPr lang="en-US" sz="2000" dirty="0"/>
              <a:t>Widget previews: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Owner</a:t>
            </a:r>
            <a:r>
              <a:rPr lang="en-US" sz="2000" dirty="0"/>
              <a:t>: all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8D77DB70-43AA-4A2D-8006-D54B34858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385256"/>
              </p:ext>
            </p:extLst>
          </p:nvPr>
        </p:nvGraphicFramePr>
        <p:xfrm>
          <a:off x="6391902" y="2525881"/>
          <a:ext cx="5235489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893">
                  <a:extLst>
                    <a:ext uri="{9D8B030D-6E8A-4147-A177-3AD203B41FA5}">
                      <a16:colId xmlns:a16="http://schemas.microsoft.com/office/drawing/2014/main" val="2628534434"/>
                    </a:ext>
                  </a:extLst>
                </a:gridCol>
                <a:gridCol w="1754433">
                  <a:extLst>
                    <a:ext uri="{9D8B030D-6E8A-4147-A177-3AD203B41FA5}">
                      <a16:colId xmlns:a16="http://schemas.microsoft.com/office/drawing/2014/main" val="116053319"/>
                    </a:ext>
                  </a:extLst>
                </a:gridCol>
                <a:gridCol w="1745163">
                  <a:extLst>
                    <a:ext uri="{9D8B030D-6E8A-4147-A177-3AD203B41FA5}">
                      <a16:colId xmlns:a16="http://schemas.microsoft.com/office/drawing/2014/main" val="3003798797"/>
                    </a:ext>
                  </a:extLst>
                </a:gridCol>
              </a:tblGrid>
              <a:tr h="2509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664854"/>
                  </a:ext>
                </a:extLst>
              </a:tr>
              <a:tr h="250959">
                <a:tc>
                  <a:txBody>
                    <a:bodyPr/>
                    <a:lstStyle/>
                    <a:p>
                      <a:r>
                        <a:rPr lang="en-US" dirty="0"/>
                        <a:t>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btn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btnClose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280450"/>
                  </a:ext>
                </a:extLst>
              </a:tr>
              <a:tr h="250959"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lstMenu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411418"/>
                  </a:ext>
                </a:extLst>
              </a:tr>
              <a:tr h="250959">
                <a:tc>
                  <a:txBody>
                    <a:bodyPr/>
                    <a:lstStyle/>
                    <a:p>
                      <a:r>
                        <a:rPr lang="en-US" dirty="0" err="1"/>
                        <a:t>TextBox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txtBx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txtBxCustomer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428825"/>
                  </a:ext>
                </a:extLst>
              </a:tr>
              <a:tr h="250959">
                <a:tc>
                  <a:txBody>
                    <a:bodyPr/>
                    <a:lstStyle/>
                    <a:p>
                      <a:r>
                        <a:rPr lang="en-US" dirty="0" err="1"/>
                        <a:t>CheckBox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chkBx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chkBxSendEmail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726598"/>
                  </a:ext>
                </a:extLst>
              </a:tr>
              <a:tr h="250959">
                <a:tc>
                  <a:txBody>
                    <a:bodyPr/>
                    <a:lstStyle/>
                    <a:p>
                      <a:r>
                        <a:rPr lang="en-US" dirty="0" err="1"/>
                        <a:t>RadioButton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radBtn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radBtnEtcetera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264559"/>
                  </a:ext>
                </a:extLst>
              </a:tr>
              <a:tr h="250959">
                <a:tc>
                  <a:txBody>
                    <a:bodyPr/>
                    <a:lstStyle/>
                    <a:p>
                      <a:r>
                        <a:rPr lang="en-US" dirty="0"/>
                        <a:t>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001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937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277</Words>
  <Application>Microsoft Office PowerPoint</Application>
  <PresentationFormat>Widescreen</PresentationFormat>
  <Paragraphs>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Mac and Cheezary</vt:lpstr>
      <vt:lpstr>Tentative Flowchart</vt:lpstr>
      <vt:lpstr>Home page (homeActivity)</vt:lpstr>
      <vt:lpstr>Menu page (menuActivity)</vt:lpstr>
      <vt:lpstr>About Us page (infoActivity)</vt:lpstr>
      <vt:lpstr>Database ?</vt:lpstr>
      <vt:lpstr>Checkout / Shopping cart page (checkoutActivity)</vt:lpstr>
      <vt:lpstr>Standardizations</vt:lpstr>
      <vt:lpstr>Standardizations (continued)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 and Cheezary</dc:title>
  <dc:creator>Trevor Cullingsworth</dc:creator>
  <cp:lastModifiedBy>Trevor Cullingsworth</cp:lastModifiedBy>
  <cp:revision>4</cp:revision>
  <dcterms:created xsi:type="dcterms:W3CDTF">2019-12-02T20:55:15Z</dcterms:created>
  <dcterms:modified xsi:type="dcterms:W3CDTF">2019-12-02T21:21:54Z</dcterms:modified>
</cp:coreProperties>
</file>