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EACE"/>
    <a:srgbClr val="FC00EC"/>
    <a:srgbClr val="25E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029A-222A-BF45-BA90-E1C44E6E869C}" type="datetimeFigureOut"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Tracing through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25EE0D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25EE0D"/>
                </a:solidFill>
                <a:latin typeface="Lucida Console"/>
              </a:rPr>
              <a:t>4</a:t>
            </a:r>
            <a:r>
              <a:rPr lang="en-US" sz="2000">
                <a:latin typeface="Lucida Console"/>
              </a:rPr>
              <a:t>: 		b: 1   e: 2         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677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5350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		 ~~  ~~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merge</a:t>
            </a:r>
            <a:r>
              <a:rPr lang="en-US" sz="2000" baseline="-25000"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		b: 0   m: 1   e: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2690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	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460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1351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2612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5005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2DEACE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2DEACE"/>
                </a:solidFill>
                <a:latin typeface="Lucida Console"/>
              </a:rPr>
              <a:t>6</a:t>
            </a:r>
            <a:r>
              <a:rPr lang="en-US" sz="2000">
                <a:latin typeface="Lucida Console"/>
              </a:rPr>
              <a:t>: 		b: 2   e: 3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8597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6443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5739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merge(int a[], int b, int m, int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26544"/>
              </p:ext>
            </p:extLst>
          </p:nvPr>
        </p:nvGraphicFramePr>
        <p:xfrm>
          <a:off x="833256" y="3752031"/>
          <a:ext cx="6096000" cy="7366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706899"/>
                <a:gridCol w="2357101"/>
                <a:gridCol w="2032000"/>
              </a:tblGrid>
              <a:tr h="258332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88506"/>
              </p:ext>
            </p:extLst>
          </p:nvPr>
        </p:nvGraphicFramePr>
        <p:xfrm>
          <a:off x="833256" y="4939487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758"/>
                <a:gridCol w="2368242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946988" y="4177462"/>
            <a:ext cx="1515180" cy="211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46988" y="5369431"/>
            <a:ext cx="3943924" cy="222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9282" y="4188602"/>
            <a:ext cx="2183643" cy="211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2462168" y="4688839"/>
            <a:ext cx="484632" cy="5012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 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305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F0000"/>
                </a:solidFill>
                <a:latin typeface="Lucida Console"/>
              </a:rPr>
              <a:t>8</a:t>
            </a:r>
            <a:r>
              <a:rPr lang="en-US" sz="2000">
                <a:latin typeface="Lucida Console"/>
              </a:rPr>
              <a:t>: 		b: 3   e: 4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2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1797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25EE0D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25EE0D"/>
                </a:solidFill>
                <a:latin typeface="Lucida Console"/>
              </a:rPr>
              <a:t>9</a:t>
            </a:r>
            <a:r>
              <a:rPr lang="en-US" sz="2000">
                <a:latin typeface="Lucida Console"/>
              </a:rPr>
              <a:t>: 		b: 4   e: 5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3405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9795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		             ~~  ~~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merge</a:t>
            </a:r>
            <a:r>
              <a:rPr lang="en-US" sz="2000" baseline="-25000"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		b: 3   m: 4   e: 5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7969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	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10  50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0114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10  50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744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10  50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					~~  ~~~~~~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merge</a:t>
            </a:r>
            <a:r>
              <a:rPr lang="en-US" sz="2000" baseline="-25000">
                <a:latin typeface="Lucida Console"/>
              </a:rPr>
              <a:t>3</a:t>
            </a:r>
            <a:r>
              <a:rPr lang="en-US" sz="2000">
                <a:latin typeface="Lucida Console"/>
              </a:rPr>
              <a:t>:		b: 2   m: 3   e: 5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8847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	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10  20  50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1911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int arr[5] = { 40, 30, 20, 50,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sort(arr, 0,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r>
              <a:rPr lang="en-US" sz="2000">
                <a:latin typeface="Lucida Console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environment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40  30  20  50  10</a:t>
            </a:r>
          </a:p>
        </p:txBody>
      </p:sp>
    </p:spTree>
    <p:extLst>
      <p:ext uri="{BB962C8B-B14F-4D97-AF65-F5344CB8AC3E}">
        <p14:creationId xmlns:p14="http://schemas.microsoft.com/office/powerpoint/2010/main" val="138933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10  20  50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5549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10  20  50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				 </a:t>
            </a:r>
            <a:r>
              <a:rPr lang="en-US" sz="2000">
                <a:latin typeface="Lucida Console"/>
              </a:rPr>
              <a:t>~~~~~~  ~~~~~~~~~~</a:t>
            </a: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merge</a:t>
            </a:r>
            <a:r>
              <a:rPr lang="en-US" sz="2000" baseline="-25000">
                <a:latin typeface="Lucida Console"/>
              </a:rPr>
              <a:t>4</a:t>
            </a:r>
            <a:r>
              <a:rPr lang="en-US" sz="2000">
                <a:latin typeface="Lucida Console"/>
              </a:rPr>
              <a:t>:		b: 0   m: 2   e: 5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4486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10  20  30  40  50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3500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int arr[5] = { 40, 30, 20, 50,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sort(arr, 0,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r>
              <a:rPr lang="en-US" sz="2000">
                <a:latin typeface="Lucida Console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10  20  30  40  50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6160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int arr[5] = { 40, 30, 20, 50,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sort(arr, 0,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	</a:t>
            </a:r>
            <a:r>
              <a:rPr lang="en-US" sz="2000">
                <a:latin typeface="Lucida Console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10  20  30  40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7750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int arr[5] = { 40, 30, 20, 50,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sort(arr, 0,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r>
              <a:rPr lang="en-US" sz="2000">
                <a:latin typeface="Lucida Console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40  30  20  50  10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    a:     b: 0   e: 5         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endParaRPr lang="en-US" sz="2000">
              <a:latin typeface="Lucida Console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62168" y="5692488"/>
            <a:ext cx="0" cy="501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2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40  30  20  50  10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119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40  30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		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8755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40  30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2205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F0000"/>
                </a:solidFill>
                <a:latin typeface="Lucida Console"/>
              </a:rPr>
              <a:t>3</a:t>
            </a:r>
            <a:r>
              <a:rPr lang="en-US" sz="2000">
                <a:latin typeface="Lucida Console"/>
              </a:rPr>
              <a:t>: 		b: 0   e: 1         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9666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5949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983</Words>
  <Application>Microsoft Macintosh PowerPoint</Application>
  <PresentationFormat>On-screen Show (4:3)</PresentationFormat>
  <Paragraphs>541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Tracing through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through sort</dc:title>
  <dc:creator>David Smallberg</dc:creator>
  <cp:lastModifiedBy>David Smallberg</cp:lastModifiedBy>
  <cp:revision>12</cp:revision>
  <dcterms:created xsi:type="dcterms:W3CDTF">2018-02-09T01:54:16Z</dcterms:created>
  <dcterms:modified xsi:type="dcterms:W3CDTF">2018-05-04T19:02:39Z</dcterms:modified>
</cp:coreProperties>
</file>