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49" r:id="rId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72551" autoAdjust="0"/>
  </p:normalViewPr>
  <p:slideViewPr>
    <p:cSldViewPr>
      <p:cViewPr>
        <p:scale>
          <a:sx n="100" d="100"/>
          <a:sy n="100" d="100"/>
        </p:scale>
        <p:origin x="2568" y="3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D2A6D4-720B-433C-8900-1EF5264329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284BF7-84C7-4D14-BAEB-92CA3D70EE87}" type="datetime1">
              <a:rPr lang="zh-CN" altLang="en-US" smtClean="0"/>
              <a:t>2023/10/16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1A4F0-6162-4CFB-91F7-0A41F263F8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FF745F-73FC-458D-A5F7-795F0176F722}" type="datetime1">
              <a:rPr lang="zh-CN" altLang="en-US" smtClean="0"/>
              <a:t>2023/10/16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AF85F-E044-4971-8ACA-04E2C487BA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B83F51-C68B-44AD-87E2-D3AEB82C4635}" type="datetime1">
              <a:rPr lang="zh-CN" altLang="en-US" smtClean="0"/>
              <a:t>2023/10/16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A4680-2835-4EA5-995A-F7B53579E5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AD5800-002E-4FC5-AE62-80762AF1A247}" type="datetime1">
              <a:rPr lang="zh-CN" altLang="en-US" smtClean="0"/>
              <a:t>2023/10/16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BBD01-197E-461F-9B00-012D9923C0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9FFB8B-1531-448F-A474-88F15D299023}" type="datetime1">
              <a:rPr lang="zh-CN" altLang="en-US" smtClean="0"/>
              <a:t>2023/10/16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0D5DD-D65F-45ED-9284-ACB402C5B1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2C6F15-44A0-4579-8647-8DD45DFE1929}" type="datetime1">
              <a:rPr lang="zh-CN" altLang="en-US" smtClean="0"/>
              <a:t>2023/10/16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EFCFA-0D12-4E34-940A-CB4D9E77F7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629F1C-32BE-4163-8F5E-E73DEDC7B5E8}" type="datetime1">
              <a:rPr lang="zh-CN" altLang="en-US" smtClean="0"/>
              <a:t>2023/10/16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361A23-2CDC-4EEC-94CF-24901FC5B6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DF968C-4749-4E1F-B588-879A92937716}" type="datetime1">
              <a:rPr lang="zh-CN" altLang="en-US" smtClean="0"/>
              <a:t>2023/10/16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32A1A-22CF-4B72-A78A-199C33ACEB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4906C5-29CD-40CF-B855-C3A93B7EFF67}" type="datetime1">
              <a:rPr lang="zh-CN" altLang="en-US" smtClean="0"/>
              <a:t>2023/10/16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5AD14-63D3-4703-8B79-27D15F1E42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73B7BF-FB37-4938-A090-0C76259A9311}" type="datetime1">
              <a:rPr lang="zh-CN" altLang="en-US" smtClean="0"/>
              <a:t>2023/10/16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4C103-EF73-4506-9987-C277588C34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963C1E-D665-41D8-85AD-72EE23E19CBA}" type="datetime1">
              <a:rPr lang="zh-CN" altLang="en-US" smtClean="0"/>
              <a:t>2023/10/16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NN3880: CS ATAP and SIP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0165-7805-4EC9-80C5-D3B52C4286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018E61E-A59F-45F5-8759-870DD1D657DC}" type="datetime1">
              <a:rPr lang="zh-CN" altLang="en-US" smtClean="0"/>
              <a:t>2023/10/16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/>
              <a:t>NN3880: CS ATAP and SIP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907A93-B999-456C-AFD1-8D22F36C9E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408;g15fa62f9d04_0_162">
            <a:extLst>
              <a:ext uri="{FF2B5EF4-FFF2-40B4-BE49-F238E27FC236}">
                <a16:creationId xmlns:a16="http://schemas.microsoft.com/office/drawing/2014/main" id="{316024F6-63C5-C2D8-2645-026430C4A9F9}"/>
              </a:ext>
            </a:extLst>
          </p:cNvPr>
          <p:cNvSpPr/>
          <p:nvPr/>
        </p:nvSpPr>
        <p:spPr>
          <a:xfrm>
            <a:off x="330589" y="2240445"/>
            <a:ext cx="1672342" cy="2026755"/>
          </a:xfrm>
          <a:prstGeom prst="roundRect">
            <a:avLst>
              <a:gd name="adj" fmla="val 8357"/>
            </a:avLst>
          </a:prstGeom>
          <a:solidFill>
            <a:schemeClr val="lt1"/>
          </a:solidFill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AF6F62EF-8FEE-0AB7-946B-D22ABB4A9A7B}"/>
              </a:ext>
            </a:extLst>
          </p:cNvPr>
          <p:cNvGrpSpPr/>
          <p:nvPr/>
        </p:nvGrpSpPr>
        <p:grpSpPr>
          <a:xfrm>
            <a:off x="4988457" y="5264542"/>
            <a:ext cx="745996" cy="336212"/>
            <a:chOff x="4556845" y="3424255"/>
            <a:chExt cx="745996" cy="336212"/>
          </a:xfrm>
        </p:grpSpPr>
        <p:sp>
          <p:nvSpPr>
            <p:cNvPr id="273" name="Google Shape;418;g15fa62f9d04_0_162">
              <a:extLst>
                <a:ext uri="{FF2B5EF4-FFF2-40B4-BE49-F238E27FC236}">
                  <a16:creationId xmlns:a16="http://schemas.microsoft.com/office/drawing/2014/main" id="{28AA3E04-B363-F964-7FF4-18CE61016F9B}"/>
                </a:ext>
              </a:extLst>
            </p:cNvPr>
            <p:cNvSpPr/>
            <p:nvPr/>
          </p:nvSpPr>
          <p:spPr>
            <a:xfrm>
              <a:off x="4556845" y="3433338"/>
              <a:ext cx="371307" cy="327129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18;g15fa62f9d04_0_162">
              <a:extLst>
                <a:ext uri="{FF2B5EF4-FFF2-40B4-BE49-F238E27FC236}">
                  <a16:creationId xmlns:a16="http://schemas.microsoft.com/office/drawing/2014/main" id="{CA59CD52-0B97-ACFF-B579-CA03FB44C6ED}"/>
                </a:ext>
              </a:extLst>
            </p:cNvPr>
            <p:cNvSpPr/>
            <p:nvPr/>
          </p:nvSpPr>
          <p:spPr>
            <a:xfrm>
              <a:off x="4931534" y="3424255"/>
              <a:ext cx="371307" cy="327129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407;g15fa62f9d04_0_162">
            <a:extLst>
              <a:ext uri="{FF2B5EF4-FFF2-40B4-BE49-F238E27FC236}">
                <a16:creationId xmlns:a16="http://schemas.microsoft.com/office/drawing/2014/main" id="{573DA0D9-DCF6-E50B-C6B7-D429FE5AF251}"/>
              </a:ext>
            </a:extLst>
          </p:cNvPr>
          <p:cNvSpPr/>
          <p:nvPr/>
        </p:nvSpPr>
        <p:spPr>
          <a:xfrm>
            <a:off x="3822078" y="5125789"/>
            <a:ext cx="3950322" cy="1532763"/>
          </a:xfrm>
          <a:prstGeom prst="roundRect">
            <a:avLst>
              <a:gd name="adj" fmla="val 8357"/>
            </a:avLst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408;g15fa62f9d04_0_162">
            <a:extLst>
              <a:ext uri="{FF2B5EF4-FFF2-40B4-BE49-F238E27FC236}">
                <a16:creationId xmlns:a16="http://schemas.microsoft.com/office/drawing/2014/main" id="{352E6065-44CE-BC6E-FCC4-56FA7ADC8FC2}"/>
              </a:ext>
            </a:extLst>
          </p:cNvPr>
          <p:cNvSpPr/>
          <p:nvPr/>
        </p:nvSpPr>
        <p:spPr>
          <a:xfrm>
            <a:off x="2519152" y="422282"/>
            <a:ext cx="6597581" cy="4290716"/>
          </a:xfrm>
          <a:prstGeom prst="roundRect">
            <a:avLst>
              <a:gd name="adj" fmla="val 8357"/>
            </a:avLst>
          </a:prstGeom>
          <a:solidFill>
            <a:schemeClr val="lt1"/>
          </a:solidFill>
          <a:ln w="19050" cap="flat" cmpd="sng">
            <a:solidFill>
              <a:srgbClr val="B0E3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4F4E12DB-14C5-8541-A32B-8FB82CF2E81A}"/>
              </a:ext>
            </a:extLst>
          </p:cNvPr>
          <p:cNvGrpSpPr/>
          <p:nvPr/>
        </p:nvGrpSpPr>
        <p:grpSpPr>
          <a:xfrm>
            <a:off x="8986102" y="1952742"/>
            <a:ext cx="3590466" cy="1429221"/>
            <a:chOff x="3570028" y="584140"/>
            <a:chExt cx="3590466" cy="1429221"/>
          </a:xfrm>
        </p:grpSpPr>
        <p:sp>
          <p:nvSpPr>
            <p:cNvPr id="278" name="Google Shape;435;g15fa62f9d04_0_162">
              <a:extLst>
                <a:ext uri="{FF2B5EF4-FFF2-40B4-BE49-F238E27FC236}">
                  <a16:creationId xmlns:a16="http://schemas.microsoft.com/office/drawing/2014/main" id="{FFB7D94F-FB80-4252-969E-43006A96D43C}"/>
                </a:ext>
              </a:extLst>
            </p:cNvPr>
            <p:cNvSpPr/>
            <p:nvPr/>
          </p:nvSpPr>
          <p:spPr>
            <a:xfrm>
              <a:off x="4073236" y="602600"/>
              <a:ext cx="2514886" cy="1410761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36;g15fa62f9d04_0_162">
              <a:extLst>
                <a:ext uri="{FF2B5EF4-FFF2-40B4-BE49-F238E27FC236}">
                  <a16:creationId xmlns:a16="http://schemas.microsoft.com/office/drawing/2014/main" id="{A3B19CF7-ABB5-1BB3-DC9B-A4F3C960923D}"/>
                </a:ext>
              </a:extLst>
            </p:cNvPr>
            <p:cNvSpPr txBox="1"/>
            <p:nvPr/>
          </p:nvSpPr>
          <p:spPr>
            <a:xfrm>
              <a:off x="3570028" y="584140"/>
              <a:ext cx="3590466" cy="692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SG" sz="1100" b="1">
                  <a:latin typeface="Poppins"/>
                  <a:ea typeface="Poppins"/>
                  <a:cs typeface="Poppins"/>
                  <a:sym typeface="Poppins"/>
                </a:rPr>
                <a:t>Database </a:t>
              </a:r>
            </a:p>
            <a:p>
              <a:pPr algn="ctr"/>
              <a:r>
                <a:rPr lang="en-SG" sz="1100" b="1">
                  <a:latin typeface="Poppins"/>
                  <a:ea typeface="Poppins"/>
                  <a:cs typeface="Poppins"/>
                  <a:sym typeface="Poppins"/>
                </a:rPr>
                <a:t>cloud managed cluster</a:t>
              </a:r>
              <a:endParaRPr lang="en-SG" sz="1100"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280" name="Picture 18" descr="Database Diagram Data - Free vector graphic on Pixabay">
              <a:extLst>
                <a:ext uri="{FF2B5EF4-FFF2-40B4-BE49-F238E27FC236}">
                  <a16:creationId xmlns:a16="http://schemas.microsoft.com/office/drawing/2014/main" id="{BBE61C4C-AC5F-EFDF-DDB6-92E203CDE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1272" y="1142665"/>
              <a:ext cx="676751" cy="584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1" name="Picture 18" descr="Database Diagram Data - Free vector graphic on Pixabay">
              <a:extLst>
                <a:ext uri="{FF2B5EF4-FFF2-40B4-BE49-F238E27FC236}">
                  <a16:creationId xmlns:a16="http://schemas.microsoft.com/office/drawing/2014/main" id="{5C1D99FC-B29A-9F34-FAFF-FD05DD62E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866" y="1142931"/>
              <a:ext cx="676751" cy="590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2" name="Picture 18" descr="Database Diagram Data - Free vector graphic on Pixabay">
              <a:extLst>
                <a:ext uri="{FF2B5EF4-FFF2-40B4-BE49-F238E27FC236}">
                  <a16:creationId xmlns:a16="http://schemas.microsoft.com/office/drawing/2014/main" id="{E100F8AC-5AD6-C2B4-5736-ED76E8E62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387" y="1150220"/>
              <a:ext cx="676751" cy="584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" name="Picture 16" descr="redis original wordmark&quot; Icon - Download for free – Iconduck">
              <a:extLst>
                <a:ext uri="{FF2B5EF4-FFF2-40B4-BE49-F238E27FC236}">
                  <a16:creationId xmlns:a16="http://schemas.microsoft.com/office/drawing/2014/main" id="{A2AB4D40-7293-CFF8-AE85-651363075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426" y="1453170"/>
              <a:ext cx="419653" cy="4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4" name="Picture 14" descr="How to get started with MongoDB in 10 minutes | by Navindu Jayatilake |  We've moved to freeCodeCamp.org/news | Medium">
              <a:extLst>
                <a:ext uri="{FF2B5EF4-FFF2-40B4-BE49-F238E27FC236}">
                  <a16:creationId xmlns:a16="http://schemas.microsoft.com/office/drawing/2014/main" id="{A631E264-D181-6110-7EAF-DFD96DB0F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4040" y="1343597"/>
              <a:ext cx="590876" cy="590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5" name="Picture 12" descr="PostgreSQL Reviews: 580+ User Reviews and Ratings in 2023 | G2">
              <a:extLst>
                <a:ext uri="{FF2B5EF4-FFF2-40B4-BE49-F238E27FC236}">
                  <a16:creationId xmlns:a16="http://schemas.microsoft.com/office/drawing/2014/main" id="{BD4FA2AC-F8B8-85BA-45C4-4477E778E0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534" y="1305478"/>
              <a:ext cx="594182" cy="659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3" name="Google Shape;415;g15fa62f9d04_0_162">
            <a:extLst>
              <a:ext uri="{FF2B5EF4-FFF2-40B4-BE49-F238E27FC236}">
                <a16:creationId xmlns:a16="http://schemas.microsoft.com/office/drawing/2014/main" id="{E1B97AA5-5467-C923-5084-40334B5FFCAF}"/>
              </a:ext>
            </a:extLst>
          </p:cNvPr>
          <p:cNvSpPr txBox="1"/>
          <p:nvPr/>
        </p:nvSpPr>
        <p:spPr>
          <a:xfrm>
            <a:off x="1995462" y="8532"/>
            <a:ext cx="349093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 algn="ctr"/>
            <a:r>
              <a:rPr lang="en-SG" b="1" dirty="0">
                <a:latin typeface="Poppins"/>
                <a:cs typeface="Poppins"/>
                <a:sym typeface="Poppins"/>
              </a:rPr>
              <a:t>Next.js Cloud Monolith</a:t>
            </a:r>
            <a:endParaRPr lang="en-US" dirty="0"/>
          </a:p>
        </p:txBody>
      </p:sp>
      <p:sp>
        <p:nvSpPr>
          <p:cNvPr id="304" name="Google Shape;416;g15fa62f9d04_0_162">
            <a:extLst>
              <a:ext uri="{FF2B5EF4-FFF2-40B4-BE49-F238E27FC236}">
                <a16:creationId xmlns:a16="http://schemas.microsoft.com/office/drawing/2014/main" id="{1873E561-5F52-D2A9-5F5D-698857FFB0CC}"/>
              </a:ext>
            </a:extLst>
          </p:cNvPr>
          <p:cNvSpPr txBox="1"/>
          <p:nvPr/>
        </p:nvSpPr>
        <p:spPr>
          <a:xfrm>
            <a:off x="3766481" y="4728140"/>
            <a:ext cx="312357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latin typeface="Poppins"/>
                <a:ea typeface="Poppins"/>
                <a:cs typeface="Poppins"/>
                <a:sym typeface="Poppins"/>
              </a:rPr>
              <a:t>Microservices</a:t>
            </a:r>
            <a:endParaRPr lang="en-US" dirty="0">
              <a:latin typeface="Poppins"/>
              <a:ea typeface="Poppins"/>
              <a:cs typeface="Poppins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155BFE88-587E-A0B3-06D3-884E96D39CAF}"/>
              </a:ext>
            </a:extLst>
          </p:cNvPr>
          <p:cNvGrpSpPr/>
          <p:nvPr/>
        </p:nvGrpSpPr>
        <p:grpSpPr>
          <a:xfrm>
            <a:off x="492944" y="2249084"/>
            <a:ext cx="1314269" cy="1385481"/>
            <a:chOff x="168723" y="4494125"/>
            <a:chExt cx="1314269" cy="1385481"/>
          </a:xfrm>
        </p:grpSpPr>
        <p:sp>
          <p:nvSpPr>
            <p:cNvPr id="306" name="Google Shape;409;g15fa62f9d04_0_162">
              <a:extLst>
                <a:ext uri="{FF2B5EF4-FFF2-40B4-BE49-F238E27FC236}">
                  <a16:creationId xmlns:a16="http://schemas.microsoft.com/office/drawing/2014/main" id="{A4FE13F5-FB44-BE9A-F79A-C9F62BDEC300}"/>
                </a:ext>
              </a:extLst>
            </p:cNvPr>
            <p:cNvSpPr txBox="1"/>
            <p:nvPr/>
          </p:nvSpPr>
          <p:spPr>
            <a:xfrm>
              <a:off x="195712" y="4494125"/>
              <a:ext cx="123939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b="1">
                  <a:latin typeface="Poppins"/>
                  <a:ea typeface="Poppins"/>
                  <a:cs typeface="Poppins"/>
                  <a:sym typeface="Poppins"/>
                </a:rPr>
                <a:t>Website</a:t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308" name="Picture 307">
              <a:extLst>
                <a:ext uri="{FF2B5EF4-FFF2-40B4-BE49-F238E27FC236}">
                  <a16:creationId xmlns:a16="http://schemas.microsoft.com/office/drawing/2014/main" id="{559A4BFD-D374-7EE9-C2A0-18594A31A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8723" y="4866899"/>
              <a:ext cx="1314269" cy="101270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594A9FF5-4829-EE9D-22C4-CFF3458E1CA3}"/>
              </a:ext>
            </a:extLst>
          </p:cNvPr>
          <p:cNvGrpSpPr/>
          <p:nvPr/>
        </p:nvGrpSpPr>
        <p:grpSpPr>
          <a:xfrm>
            <a:off x="3886199" y="5297029"/>
            <a:ext cx="2050200" cy="1160505"/>
            <a:chOff x="9551410" y="1676301"/>
            <a:chExt cx="2050200" cy="1160505"/>
          </a:xfrm>
        </p:grpSpPr>
        <p:sp>
          <p:nvSpPr>
            <p:cNvPr id="313" name="Google Shape;464;g15fa62f9d04_0_162">
              <a:extLst>
                <a:ext uri="{FF2B5EF4-FFF2-40B4-BE49-F238E27FC236}">
                  <a16:creationId xmlns:a16="http://schemas.microsoft.com/office/drawing/2014/main" id="{61E61ED5-C54F-1A58-7859-8BB591CB9773}"/>
                </a:ext>
              </a:extLst>
            </p:cNvPr>
            <p:cNvSpPr/>
            <p:nvPr/>
          </p:nvSpPr>
          <p:spPr>
            <a:xfrm>
              <a:off x="9717314" y="1676302"/>
              <a:ext cx="1682654" cy="1160504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65;g15fa62f9d04_0_162">
              <a:extLst>
                <a:ext uri="{FF2B5EF4-FFF2-40B4-BE49-F238E27FC236}">
                  <a16:creationId xmlns:a16="http://schemas.microsoft.com/office/drawing/2014/main" id="{08766ABB-56E8-E1DD-5AA7-C612A28F9304}"/>
                </a:ext>
              </a:extLst>
            </p:cNvPr>
            <p:cNvSpPr txBox="1"/>
            <p:nvPr/>
          </p:nvSpPr>
          <p:spPr>
            <a:xfrm>
              <a:off x="9551410" y="1676301"/>
              <a:ext cx="2050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100" b="1" dirty="0">
                  <a:latin typeface="Poppins"/>
                  <a:ea typeface="Poppins"/>
                  <a:cs typeface="Poppins"/>
                  <a:sym typeface="Poppins"/>
                </a:rPr>
                <a:t>Image API</a:t>
              </a:r>
              <a:endParaRPr sz="1100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56BA555B-DCB1-0FDB-5B50-025C04924FA9}"/>
                </a:ext>
              </a:extLst>
            </p:cNvPr>
            <p:cNvGrpSpPr/>
            <p:nvPr/>
          </p:nvGrpSpPr>
          <p:grpSpPr>
            <a:xfrm>
              <a:off x="9677779" y="2018042"/>
              <a:ext cx="1101768" cy="775555"/>
              <a:chOff x="9871159" y="1635602"/>
              <a:chExt cx="1101768" cy="775555"/>
            </a:xfrm>
          </p:grpSpPr>
          <p:pic>
            <p:nvPicPr>
              <p:cNvPr id="316" name="Google Shape;466;g15fa62f9d04_0_162">
                <a:extLst>
                  <a:ext uri="{FF2B5EF4-FFF2-40B4-BE49-F238E27FC236}">
                    <a16:creationId xmlns:a16="http://schemas.microsoft.com/office/drawing/2014/main" id="{B21A93F6-4AC5-644A-45E1-014C1FE7D9B8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9871159" y="1635602"/>
                <a:ext cx="620820" cy="6208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7" name="Google Shape;467;g15fa62f9d04_0_162">
                <a:extLst>
                  <a:ext uri="{FF2B5EF4-FFF2-40B4-BE49-F238E27FC236}">
                    <a16:creationId xmlns:a16="http://schemas.microsoft.com/office/drawing/2014/main" id="{192BAD7D-5E53-55F5-ECB9-F509F50FE0F7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0104864" y="1705789"/>
                <a:ext cx="620820" cy="6208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8" name="Google Shape;468;g15fa62f9d04_0_162">
                <a:extLst>
                  <a:ext uri="{FF2B5EF4-FFF2-40B4-BE49-F238E27FC236}">
                    <a16:creationId xmlns:a16="http://schemas.microsoft.com/office/drawing/2014/main" id="{09BD2316-4160-E0EC-584A-D222EC7C0CD5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0352107" y="1788357"/>
                <a:ext cx="620820" cy="622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B66375A-D1C6-E9CF-DC71-50389460843E}"/>
              </a:ext>
            </a:extLst>
          </p:cNvPr>
          <p:cNvGrpSpPr/>
          <p:nvPr/>
        </p:nvGrpSpPr>
        <p:grpSpPr>
          <a:xfrm>
            <a:off x="5864878" y="5303369"/>
            <a:ext cx="1722189" cy="1160590"/>
            <a:chOff x="9677779" y="1676216"/>
            <a:chExt cx="1722189" cy="1160590"/>
          </a:xfrm>
        </p:grpSpPr>
        <p:sp>
          <p:nvSpPr>
            <p:cNvPr id="331" name="Google Shape;464;g15fa62f9d04_0_162">
              <a:extLst>
                <a:ext uri="{FF2B5EF4-FFF2-40B4-BE49-F238E27FC236}">
                  <a16:creationId xmlns:a16="http://schemas.microsoft.com/office/drawing/2014/main" id="{D1DEEC27-CFB7-EB3C-F598-2E0FA59230FE}"/>
                </a:ext>
              </a:extLst>
            </p:cNvPr>
            <p:cNvSpPr/>
            <p:nvPr/>
          </p:nvSpPr>
          <p:spPr>
            <a:xfrm>
              <a:off x="9717314" y="1676302"/>
              <a:ext cx="1682654" cy="1160504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65;g15fa62f9d04_0_162">
              <a:extLst>
                <a:ext uri="{FF2B5EF4-FFF2-40B4-BE49-F238E27FC236}">
                  <a16:creationId xmlns:a16="http://schemas.microsoft.com/office/drawing/2014/main" id="{D23E0A09-99EF-7ECE-101B-567B30CB3262}"/>
                </a:ext>
              </a:extLst>
            </p:cNvPr>
            <p:cNvSpPr txBox="1"/>
            <p:nvPr/>
          </p:nvSpPr>
          <p:spPr>
            <a:xfrm>
              <a:off x="9711309" y="1676216"/>
              <a:ext cx="1661122" cy="353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100" b="1" dirty="0">
                  <a:latin typeface="Poppins"/>
                  <a:ea typeface="Poppins"/>
                  <a:cs typeface="Poppins"/>
                  <a:sym typeface="Poppins"/>
                </a:rPr>
                <a:t>Code Execution API</a:t>
              </a:r>
              <a:endParaRPr sz="1100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9C87A0AB-6D19-E5CB-1DBA-0379AA64B303}"/>
                </a:ext>
              </a:extLst>
            </p:cNvPr>
            <p:cNvGrpSpPr/>
            <p:nvPr/>
          </p:nvGrpSpPr>
          <p:grpSpPr>
            <a:xfrm>
              <a:off x="9677779" y="2018042"/>
              <a:ext cx="1101768" cy="775555"/>
              <a:chOff x="9871159" y="1635602"/>
              <a:chExt cx="1101768" cy="775555"/>
            </a:xfrm>
          </p:grpSpPr>
          <p:pic>
            <p:nvPicPr>
              <p:cNvPr id="334" name="Google Shape;466;g15fa62f9d04_0_162">
                <a:extLst>
                  <a:ext uri="{FF2B5EF4-FFF2-40B4-BE49-F238E27FC236}">
                    <a16:creationId xmlns:a16="http://schemas.microsoft.com/office/drawing/2014/main" id="{F760539E-733B-C8D4-6772-706A852D878F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9871159" y="1635602"/>
                <a:ext cx="620820" cy="6208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5" name="Google Shape;467;g15fa62f9d04_0_162">
                <a:extLst>
                  <a:ext uri="{FF2B5EF4-FFF2-40B4-BE49-F238E27FC236}">
                    <a16:creationId xmlns:a16="http://schemas.microsoft.com/office/drawing/2014/main" id="{6DB60E15-6EC3-565F-86BB-B3275DB74523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0104864" y="1705789"/>
                <a:ext cx="620820" cy="6208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6" name="Google Shape;468;g15fa62f9d04_0_162">
                <a:extLst>
                  <a:ext uri="{FF2B5EF4-FFF2-40B4-BE49-F238E27FC236}">
                    <a16:creationId xmlns:a16="http://schemas.microsoft.com/office/drawing/2014/main" id="{3BD342B4-5ACA-8567-6568-6286AF6CC1C4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0352107" y="1788357"/>
                <a:ext cx="620820" cy="622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47" name="Google Shape;415;g15fa62f9d04_0_162">
            <a:extLst>
              <a:ext uri="{FF2B5EF4-FFF2-40B4-BE49-F238E27FC236}">
                <a16:creationId xmlns:a16="http://schemas.microsoft.com/office/drawing/2014/main" id="{39DE5FE5-FAF1-427C-B892-5CE41D08E339}"/>
              </a:ext>
            </a:extLst>
          </p:cNvPr>
          <p:cNvSpPr txBox="1"/>
          <p:nvPr/>
        </p:nvSpPr>
        <p:spPr>
          <a:xfrm>
            <a:off x="-269749" y="1776584"/>
            <a:ext cx="146815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 algn="ctr"/>
            <a:r>
              <a:rPr lang="en-SG" b="1" dirty="0">
                <a:latin typeface="Poppins"/>
                <a:cs typeface="Poppins"/>
                <a:sym typeface="Poppins"/>
              </a:rPr>
              <a:t>Client</a:t>
            </a:r>
            <a:endParaRPr lang="en-US" dirty="0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84B8A00A-1FBA-14AE-A0E0-88971A536ED4}"/>
              </a:ext>
            </a:extLst>
          </p:cNvPr>
          <p:cNvGrpSpPr/>
          <p:nvPr/>
        </p:nvGrpSpPr>
        <p:grpSpPr>
          <a:xfrm>
            <a:off x="4070019" y="685800"/>
            <a:ext cx="3054247" cy="461635"/>
            <a:chOff x="2120549" y="3479285"/>
            <a:chExt cx="1479932" cy="1781902"/>
          </a:xfrm>
        </p:grpSpPr>
        <p:sp>
          <p:nvSpPr>
            <p:cNvPr id="364" name="Google Shape;418;g15fa62f9d04_0_162">
              <a:extLst>
                <a:ext uri="{FF2B5EF4-FFF2-40B4-BE49-F238E27FC236}">
                  <a16:creationId xmlns:a16="http://schemas.microsoft.com/office/drawing/2014/main" id="{4233BF29-0E76-461B-3911-520F975AD450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19;g15fa62f9d04_0_162">
              <a:extLst>
                <a:ext uri="{FF2B5EF4-FFF2-40B4-BE49-F238E27FC236}">
                  <a16:creationId xmlns:a16="http://schemas.microsoft.com/office/drawing/2014/main" id="{96B00E01-D5CB-F7EF-B84E-ABD247F34C5C}"/>
                </a:ext>
              </a:extLst>
            </p:cNvPr>
            <p:cNvSpPr txBox="1"/>
            <p:nvPr/>
          </p:nvSpPr>
          <p:spPr>
            <a:xfrm>
              <a:off x="2295635" y="3616075"/>
              <a:ext cx="1101316" cy="635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600" b="1" dirty="0">
                  <a:latin typeface="Poppins"/>
                  <a:cs typeface="Poppins"/>
                  <a:sym typeface="Poppins"/>
                </a:rPr>
                <a:t>Question Service</a:t>
              </a:r>
              <a:endParaRPr lang="en-US" sz="2800" dirty="0"/>
            </a:p>
          </p:txBody>
        </p:sp>
      </p:grp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65178639-4F8F-0B5E-6531-F01A27FCB678}"/>
              </a:ext>
            </a:extLst>
          </p:cNvPr>
          <p:cNvCxnSpPr>
            <a:cxnSpLocks/>
          </p:cNvCxnSpPr>
          <p:nvPr/>
        </p:nvCxnSpPr>
        <p:spPr>
          <a:xfrm flipH="1">
            <a:off x="2011376" y="3021197"/>
            <a:ext cx="507776" cy="16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5" name="Picture 384">
            <a:extLst>
              <a:ext uri="{FF2B5EF4-FFF2-40B4-BE49-F238E27FC236}">
                <a16:creationId xmlns:a16="http://schemas.microsoft.com/office/drawing/2014/main" id="{792D79C3-60D4-C2D9-1069-575968E3DA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0568" y="1676400"/>
            <a:ext cx="368646" cy="442375"/>
          </a:xfrm>
          <a:prstGeom prst="rect">
            <a:avLst/>
          </a:prstGeom>
        </p:spPr>
      </p:pic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FBE6B585-958A-CD92-D253-EDD3DFC81ECB}"/>
              </a:ext>
            </a:extLst>
          </p:cNvPr>
          <p:cNvCxnSpPr>
            <a:cxnSpLocks/>
          </p:cNvCxnSpPr>
          <p:nvPr/>
        </p:nvCxnSpPr>
        <p:spPr>
          <a:xfrm>
            <a:off x="5791200" y="4712998"/>
            <a:ext cx="0" cy="41279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xtBox 387">
            <a:extLst>
              <a:ext uri="{FF2B5EF4-FFF2-40B4-BE49-F238E27FC236}">
                <a16:creationId xmlns:a16="http://schemas.microsoft.com/office/drawing/2014/main" id="{2F0226EC-54D1-4EB3-3BBE-3CA6FD5AB455}"/>
              </a:ext>
            </a:extLst>
          </p:cNvPr>
          <p:cNvSpPr txBox="1"/>
          <p:nvPr/>
        </p:nvSpPr>
        <p:spPr>
          <a:xfrm>
            <a:off x="6170681" y="4776959"/>
            <a:ext cx="187635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Poppins"/>
                <a:cs typeface="Poppins"/>
              </a:rPr>
              <a:t>REST APIs, SSEs</a:t>
            </a:r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16F6D71A-1D17-5F68-DD36-B99F6AE02AFF}"/>
              </a:ext>
            </a:extLst>
          </p:cNvPr>
          <p:cNvSpPr txBox="1"/>
          <p:nvPr/>
        </p:nvSpPr>
        <p:spPr>
          <a:xfrm>
            <a:off x="9442103" y="3420465"/>
            <a:ext cx="2609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1600" dirty="0">
                <a:latin typeface="Poppins" pitchFamily="2" charset="77"/>
                <a:cs typeface="Poppins" pitchFamily="2" charset="77"/>
              </a:rPr>
              <a:t>Auth. Data, Questions, History etc</a:t>
            </a:r>
            <a:endParaRPr lang="en-US" sz="1600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DB4BABC6-15AA-7872-5988-76C9FB058509}"/>
              </a:ext>
            </a:extLst>
          </p:cNvPr>
          <p:cNvCxnSpPr>
            <a:cxnSpLocks/>
          </p:cNvCxnSpPr>
          <p:nvPr/>
        </p:nvCxnSpPr>
        <p:spPr>
          <a:xfrm>
            <a:off x="3600713" y="2165859"/>
            <a:ext cx="469306" cy="7294"/>
          </a:xfrm>
          <a:prstGeom prst="straightConnector1">
            <a:avLst/>
          </a:prstGeom>
          <a:ln w="38100">
            <a:solidFill>
              <a:srgbClr val="FF7C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0C16B0C6-B9F2-5F62-B1EB-8674885CBEA3}"/>
              </a:ext>
            </a:extLst>
          </p:cNvPr>
          <p:cNvCxnSpPr>
            <a:cxnSpLocks/>
          </p:cNvCxnSpPr>
          <p:nvPr/>
        </p:nvCxnSpPr>
        <p:spPr>
          <a:xfrm flipH="1" flipV="1">
            <a:off x="3593086" y="915075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>
            <a:extLst>
              <a:ext uri="{FF2B5EF4-FFF2-40B4-BE49-F238E27FC236}">
                <a16:creationId xmlns:a16="http://schemas.microsoft.com/office/drawing/2014/main" id="{C3EF36A9-9231-3B48-DBF2-2204EB70EA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8200" y="3962400"/>
            <a:ext cx="548172" cy="553741"/>
          </a:xfrm>
          <a:prstGeom prst="rect">
            <a:avLst/>
          </a:prstGeom>
        </p:spPr>
      </p:pic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F339565E-AC16-8D28-B7CB-C3B13617D9E1}"/>
              </a:ext>
            </a:extLst>
          </p:cNvPr>
          <p:cNvCxnSpPr>
            <a:cxnSpLocks/>
          </p:cNvCxnSpPr>
          <p:nvPr/>
        </p:nvCxnSpPr>
        <p:spPr>
          <a:xfrm flipH="1">
            <a:off x="8390737" y="2514600"/>
            <a:ext cx="109612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FF64BAA-0068-124D-F578-2B772E67B2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3570" y="2725125"/>
            <a:ext cx="1312835" cy="908886"/>
          </a:xfrm>
          <a:prstGeom prst="rect">
            <a:avLst/>
          </a:prstGeom>
        </p:spPr>
      </p:pic>
      <p:pic>
        <p:nvPicPr>
          <p:cNvPr id="15" name="Picture 14" descr="A logo with yellow cubes&#10;&#10;Description automatically generated">
            <a:extLst>
              <a:ext uri="{FF2B5EF4-FFF2-40B4-BE49-F238E27FC236}">
                <a16:creationId xmlns:a16="http://schemas.microsoft.com/office/drawing/2014/main" id="{F404A301-DAA4-34D7-AC00-F53AC07E334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34" y="5571040"/>
            <a:ext cx="667845" cy="6678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19A966-E85D-8BA3-D4F6-514F504BDB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66101" y="5792240"/>
            <a:ext cx="840900" cy="28547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EE1A76-AFB3-45EE-2120-0F5A339762E7}"/>
              </a:ext>
            </a:extLst>
          </p:cNvPr>
          <p:cNvCxnSpPr>
            <a:cxnSpLocks/>
          </p:cNvCxnSpPr>
          <p:nvPr/>
        </p:nvCxnSpPr>
        <p:spPr>
          <a:xfrm flipV="1">
            <a:off x="6021320" y="4712998"/>
            <a:ext cx="0" cy="39202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E06EAD-ECC6-8290-234B-8EEBD6DD959D}"/>
              </a:ext>
            </a:extLst>
          </p:cNvPr>
          <p:cNvGrpSpPr/>
          <p:nvPr/>
        </p:nvGrpSpPr>
        <p:grpSpPr>
          <a:xfrm>
            <a:off x="2870774" y="685800"/>
            <a:ext cx="729939" cy="3613396"/>
            <a:chOff x="2120549" y="3479285"/>
            <a:chExt cx="1479932" cy="1781902"/>
          </a:xfrm>
          <a:solidFill>
            <a:schemeClr val="bg1"/>
          </a:solidFill>
        </p:grpSpPr>
        <p:sp>
          <p:nvSpPr>
            <p:cNvPr id="27" name="Google Shape;418;g15fa62f9d04_0_162">
              <a:extLst>
                <a:ext uri="{FF2B5EF4-FFF2-40B4-BE49-F238E27FC236}">
                  <a16:creationId xmlns:a16="http://schemas.microsoft.com/office/drawing/2014/main" id="{923F1EF3-FE60-459E-A6EB-E9791ADAA1B5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grp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9;g15fa62f9d04_0_162">
              <a:extLst>
                <a:ext uri="{FF2B5EF4-FFF2-40B4-BE49-F238E27FC236}">
                  <a16:creationId xmlns:a16="http://schemas.microsoft.com/office/drawing/2014/main" id="{61A0AA77-F9B9-AB7B-1275-55A8CDC7C878}"/>
                </a:ext>
              </a:extLst>
            </p:cNvPr>
            <p:cNvSpPr txBox="1"/>
            <p:nvPr/>
          </p:nvSpPr>
          <p:spPr>
            <a:xfrm rot="16200000">
              <a:off x="2102745" y="3789353"/>
              <a:ext cx="1269683" cy="87500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2400" b="1" dirty="0" err="1">
                  <a:latin typeface="Poppins"/>
                  <a:cs typeface="Poppins"/>
                  <a:sym typeface="Poppins"/>
                </a:rPr>
                <a:t>tRPC</a:t>
              </a:r>
              <a:r>
                <a:rPr lang="en-US" sz="2400" b="1" dirty="0">
                  <a:latin typeface="Poppins"/>
                  <a:cs typeface="Poppins"/>
                  <a:sym typeface="Poppins"/>
                </a:rPr>
                <a:t> Router</a:t>
              </a:r>
              <a:endParaRPr lang="en-US" sz="4000" dirty="0"/>
            </a:p>
          </p:txBody>
        </p:sp>
      </p:grpSp>
      <p:pic>
        <p:nvPicPr>
          <p:cNvPr id="30" name="Picture 29" descr="A blue and black symbol&#10;&#10;Description automatically generated">
            <a:extLst>
              <a:ext uri="{FF2B5EF4-FFF2-40B4-BE49-F238E27FC236}">
                <a16:creationId xmlns:a16="http://schemas.microsoft.com/office/drawing/2014/main" id="{0BF37517-9CE4-1D88-FCC2-1CDDF3515B2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06" y="3709973"/>
            <a:ext cx="525444" cy="47016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D538A07-6085-4E0F-CF77-02CBE141BD15}"/>
              </a:ext>
            </a:extLst>
          </p:cNvPr>
          <p:cNvGrpSpPr/>
          <p:nvPr/>
        </p:nvGrpSpPr>
        <p:grpSpPr>
          <a:xfrm>
            <a:off x="4070019" y="1258357"/>
            <a:ext cx="3054247" cy="461635"/>
            <a:chOff x="2120549" y="3479285"/>
            <a:chExt cx="1479932" cy="1781902"/>
          </a:xfrm>
        </p:grpSpPr>
        <p:sp>
          <p:nvSpPr>
            <p:cNvPr id="32" name="Google Shape;418;g15fa62f9d04_0_162">
              <a:extLst>
                <a:ext uri="{FF2B5EF4-FFF2-40B4-BE49-F238E27FC236}">
                  <a16:creationId xmlns:a16="http://schemas.microsoft.com/office/drawing/2014/main" id="{06CF84FE-0AA7-3B68-2FE3-7A457F085918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9;g15fa62f9d04_0_162">
              <a:extLst>
                <a:ext uri="{FF2B5EF4-FFF2-40B4-BE49-F238E27FC236}">
                  <a16:creationId xmlns:a16="http://schemas.microsoft.com/office/drawing/2014/main" id="{07FA0590-06DD-DC5E-F1CB-543B3E2A538F}"/>
                </a:ext>
              </a:extLst>
            </p:cNvPr>
            <p:cNvSpPr txBox="1"/>
            <p:nvPr/>
          </p:nvSpPr>
          <p:spPr>
            <a:xfrm>
              <a:off x="2295635" y="3533371"/>
              <a:ext cx="1101316" cy="16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600" b="1" dirty="0">
                  <a:latin typeface="Poppins"/>
                  <a:cs typeface="Poppins"/>
                  <a:sym typeface="Poppins"/>
                </a:rPr>
                <a:t>User Service</a:t>
              </a:r>
              <a:endParaRPr lang="en-US" sz="2800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C49CAE-C2A9-1547-A40E-CBEF76138B1F}"/>
              </a:ext>
            </a:extLst>
          </p:cNvPr>
          <p:cNvCxnSpPr>
            <a:cxnSpLocks/>
          </p:cNvCxnSpPr>
          <p:nvPr/>
        </p:nvCxnSpPr>
        <p:spPr>
          <a:xfrm flipH="1" flipV="1">
            <a:off x="3593086" y="1487632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E314AA8-E282-4E08-1D27-E60AB0AB1B82}"/>
              </a:ext>
            </a:extLst>
          </p:cNvPr>
          <p:cNvGrpSpPr/>
          <p:nvPr/>
        </p:nvGrpSpPr>
        <p:grpSpPr>
          <a:xfrm>
            <a:off x="4070019" y="2513179"/>
            <a:ext cx="3054247" cy="463972"/>
            <a:chOff x="2120549" y="3479285"/>
            <a:chExt cx="1479932" cy="1790923"/>
          </a:xfrm>
        </p:grpSpPr>
        <p:sp>
          <p:nvSpPr>
            <p:cNvPr id="36" name="Google Shape;418;g15fa62f9d04_0_162">
              <a:extLst>
                <a:ext uri="{FF2B5EF4-FFF2-40B4-BE49-F238E27FC236}">
                  <a16:creationId xmlns:a16="http://schemas.microsoft.com/office/drawing/2014/main" id="{467CFB44-231D-07AB-3C5A-68163E9508EE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9;g15fa62f9d04_0_162">
              <a:extLst>
                <a:ext uri="{FF2B5EF4-FFF2-40B4-BE49-F238E27FC236}">
                  <a16:creationId xmlns:a16="http://schemas.microsoft.com/office/drawing/2014/main" id="{615344C6-A4AC-2B32-F97B-58DE527FA63B}"/>
                </a:ext>
              </a:extLst>
            </p:cNvPr>
            <p:cNvSpPr txBox="1"/>
            <p:nvPr/>
          </p:nvSpPr>
          <p:spPr>
            <a:xfrm>
              <a:off x="2235735" y="3607108"/>
              <a:ext cx="1221114" cy="16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600" b="1" dirty="0">
                  <a:latin typeface="Poppins"/>
                  <a:cs typeface="Poppins"/>
                  <a:sym typeface="Poppins"/>
                </a:rPr>
                <a:t>Code Session Service</a:t>
              </a:r>
              <a:endParaRPr lang="en-US" sz="28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A5DBB0-A712-AE94-8DF1-2962A168F34A}"/>
              </a:ext>
            </a:extLst>
          </p:cNvPr>
          <p:cNvCxnSpPr>
            <a:cxnSpLocks/>
          </p:cNvCxnSpPr>
          <p:nvPr/>
        </p:nvCxnSpPr>
        <p:spPr>
          <a:xfrm flipH="1" flipV="1">
            <a:off x="3593086" y="2742454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66DA95-3EFA-20C2-7187-5673A93C005B}"/>
              </a:ext>
            </a:extLst>
          </p:cNvPr>
          <p:cNvGrpSpPr/>
          <p:nvPr/>
        </p:nvGrpSpPr>
        <p:grpSpPr>
          <a:xfrm>
            <a:off x="4070019" y="3164021"/>
            <a:ext cx="3054247" cy="464298"/>
            <a:chOff x="2120549" y="3479285"/>
            <a:chExt cx="1479932" cy="1792182"/>
          </a:xfrm>
        </p:grpSpPr>
        <p:sp>
          <p:nvSpPr>
            <p:cNvPr id="40" name="Google Shape;418;g15fa62f9d04_0_162">
              <a:extLst>
                <a:ext uri="{FF2B5EF4-FFF2-40B4-BE49-F238E27FC236}">
                  <a16:creationId xmlns:a16="http://schemas.microsoft.com/office/drawing/2014/main" id="{7D7D2EE2-B8F5-BBF7-8BF8-088A9C50C76B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9;g15fa62f9d04_0_162">
              <a:extLst>
                <a:ext uri="{FF2B5EF4-FFF2-40B4-BE49-F238E27FC236}">
                  <a16:creationId xmlns:a16="http://schemas.microsoft.com/office/drawing/2014/main" id="{9A36AEF4-3B5A-4F29-BFF8-E0B484134D36}"/>
                </a:ext>
              </a:extLst>
            </p:cNvPr>
            <p:cNvSpPr txBox="1"/>
            <p:nvPr/>
          </p:nvSpPr>
          <p:spPr>
            <a:xfrm>
              <a:off x="2169405" y="3608367"/>
              <a:ext cx="1353777" cy="16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600" b="1" dirty="0">
                  <a:latin typeface="Poppins"/>
                  <a:cs typeface="Poppins"/>
                  <a:sym typeface="Poppins"/>
                </a:rPr>
                <a:t>Code Execution Service</a:t>
              </a:r>
              <a:endParaRPr lang="en-US" sz="2800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1824FC-6EF1-5373-C495-DAD7ADCA5D70}"/>
              </a:ext>
            </a:extLst>
          </p:cNvPr>
          <p:cNvCxnSpPr>
            <a:cxnSpLocks/>
          </p:cNvCxnSpPr>
          <p:nvPr/>
        </p:nvCxnSpPr>
        <p:spPr>
          <a:xfrm flipH="1" flipV="1">
            <a:off x="3593086" y="3393296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71CA92-A1AD-A901-EF59-33D02D87EA23}"/>
              </a:ext>
            </a:extLst>
          </p:cNvPr>
          <p:cNvGrpSpPr/>
          <p:nvPr/>
        </p:nvGrpSpPr>
        <p:grpSpPr>
          <a:xfrm>
            <a:off x="4070019" y="1875661"/>
            <a:ext cx="3054247" cy="461635"/>
            <a:chOff x="2120549" y="3479285"/>
            <a:chExt cx="1479932" cy="1781902"/>
          </a:xfrm>
        </p:grpSpPr>
        <p:sp>
          <p:nvSpPr>
            <p:cNvPr id="44" name="Google Shape;418;g15fa62f9d04_0_162">
              <a:extLst>
                <a:ext uri="{FF2B5EF4-FFF2-40B4-BE49-F238E27FC236}">
                  <a16:creationId xmlns:a16="http://schemas.microsoft.com/office/drawing/2014/main" id="{C8372A66-415D-B7B3-6479-940BAC6EE030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9;g15fa62f9d04_0_162">
              <a:extLst>
                <a:ext uri="{FF2B5EF4-FFF2-40B4-BE49-F238E27FC236}">
                  <a16:creationId xmlns:a16="http://schemas.microsoft.com/office/drawing/2014/main" id="{0606A84A-AA42-D07A-E310-23FA09EE0FA9}"/>
                </a:ext>
              </a:extLst>
            </p:cNvPr>
            <p:cNvSpPr txBox="1"/>
            <p:nvPr/>
          </p:nvSpPr>
          <p:spPr>
            <a:xfrm>
              <a:off x="2295635" y="3533371"/>
              <a:ext cx="1101316" cy="16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600" b="1" dirty="0">
                  <a:latin typeface="Poppins"/>
                  <a:cs typeface="Poppins"/>
                  <a:sym typeface="Poppins"/>
                </a:rPr>
                <a:t>Matching Service</a:t>
              </a:r>
              <a:endParaRPr lang="en-US" sz="28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5C583F-2663-2238-789A-9E2427DD6F3D}"/>
              </a:ext>
            </a:extLst>
          </p:cNvPr>
          <p:cNvGrpSpPr/>
          <p:nvPr/>
        </p:nvGrpSpPr>
        <p:grpSpPr>
          <a:xfrm>
            <a:off x="4070019" y="3816405"/>
            <a:ext cx="3054247" cy="464298"/>
            <a:chOff x="2120549" y="3479285"/>
            <a:chExt cx="1479932" cy="1792182"/>
          </a:xfrm>
        </p:grpSpPr>
        <p:sp>
          <p:nvSpPr>
            <p:cNvPr id="48" name="Google Shape;418;g15fa62f9d04_0_162">
              <a:extLst>
                <a:ext uri="{FF2B5EF4-FFF2-40B4-BE49-F238E27FC236}">
                  <a16:creationId xmlns:a16="http://schemas.microsoft.com/office/drawing/2014/main" id="{E83DD4CA-127B-51F4-DF15-054006C4AB96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9;g15fa62f9d04_0_162">
              <a:extLst>
                <a:ext uri="{FF2B5EF4-FFF2-40B4-BE49-F238E27FC236}">
                  <a16:creationId xmlns:a16="http://schemas.microsoft.com/office/drawing/2014/main" id="{03FC17DB-F2B8-57B7-43DC-5477556A87E3}"/>
                </a:ext>
              </a:extLst>
            </p:cNvPr>
            <p:cNvSpPr txBox="1"/>
            <p:nvPr/>
          </p:nvSpPr>
          <p:spPr>
            <a:xfrm>
              <a:off x="2295635" y="3608367"/>
              <a:ext cx="1101316" cy="16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600" b="1" dirty="0">
                  <a:latin typeface="Poppins"/>
                  <a:cs typeface="Poppins"/>
                  <a:sym typeface="Poppins"/>
                </a:rPr>
                <a:t>Evaluation Service</a:t>
              </a:r>
              <a:endParaRPr lang="en-US" sz="2800" dirty="0"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06FDA3C-B4EF-4DB8-3059-359E7A9E3A41}"/>
              </a:ext>
            </a:extLst>
          </p:cNvPr>
          <p:cNvCxnSpPr>
            <a:cxnSpLocks/>
          </p:cNvCxnSpPr>
          <p:nvPr/>
        </p:nvCxnSpPr>
        <p:spPr>
          <a:xfrm flipH="1" flipV="1">
            <a:off x="3593086" y="4045680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D6FE5ACC-1A38-1778-8EE6-5131D528CDA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81325" y="3213355"/>
            <a:ext cx="495300" cy="4953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1295962-F1C7-E297-1119-251EBF44B406}"/>
              </a:ext>
            </a:extLst>
          </p:cNvPr>
          <p:cNvGrpSpPr/>
          <p:nvPr/>
        </p:nvGrpSpPr>
        <p:grpSpPr>
          <a:xfrm>
            <a:off x="7652061" y="677255"/>
            <a:ext cx="729939" cy="3613396"/>
            <a:chOff x="2120549" y="3479285"/>
            <a:chExt cx="1479932" cy="1781902"/>
          </a:xfrm>
          <a:solidFill>
            <a:schemeClr val="bg1"/>
          </a:solidFill>
        </p:grpSpPr>
        <p:sp>
          <p:nvSpPr>
            <p:cNvPr id="57" name="Google Shape;418;g15fa62f9d04_0_162">
              <a:extLst>
                <a:ext uri="{FF2B5EF4-FFF2-40B4-BE49-F238E27FC236}">
                  <a16:creationId xmlns:a16="http://schemas.microsoft.com/office/drawing/2014/main" id="{5F7A5458-CB5E-5BDF-7638-B46BB7ABFFD5}"/>
                </a:ext>
              </a:extLst>
            </p:cNvPr>
            <p:cNvSpPr/>
            <p:nvPr/>
          </p:nvSpPr>
          <p:spPr>
            <a:xfrm>
              <a:off x="2120549" y="3479285"/>
              <a:ext cx="1479932" cy="1781902"/>
            </a:xfrm>
            <a:prstGeom prst="roundRect">
              <a:avLst>
                <a:gd name="adj" fmla="val 8357"/>
              </a:avLst>
            </a:prstGeom>
            <a:grpFill/>
            <a:ln w="19050" cap="flat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9;g15fa62f9d04_0_162">
              <a:extLst>
                <a:ext uri="{FF2B5EF4-FFF2-40B4-BE49-F238E27FC236}">
                  <a16:creationId xmlns:a16="http://schemas.microsoft.com/office/drawing/2014/main" id="{8E0BF26D-AC2D-3060-C984-55A9779BC1D5}"/>
                </a:ext>
              </a:extLst>
            </p:cNvPr>
            <p:cNvSpPr txBox="1"/>
            <p:nvPr/>
          </p:nvSpPr>
          <p:spPr>
            <a:xfrm rot="16200000">
              <a:off x="2234531" y="3669494"/>
              <a:ext cx="1269683" cy="112315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2400" b="1" dirty="0">
                  <a:latin typeface="Poppins"/>
                  <a:cs typeface="Poppins"/>
                  <a:sym typeface="Poppins"/>
                </a:rPr>
                <a:t>Prisma ORM</a:t>
              </a:r>
              <a:endParaRPr lang="en-US" sz="4000" dirty="0"/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DE34EBD7-3F9D-21D3-648E-94A17CD1161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28784" y="3116080"/>
            <a:ext cx="626268" cy="677434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30EFE1-CA96-341C-905A-3442032C41A0}"/>
              </a:ext>
            </a:extLst>
          </p:cNvPr>
          <p:cNvCxnSpPr>
            <a:cxnSpLocks/>
          </p:cNvCxnSpPr>
          <p:nvPr/>
        </p:nvCxnSpPr>
        <p:spPr>
          <a:xfrm>
            <a:off x="8393111" y="2821772"/>
            <a:ext cx="109374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2004A868-8EEB-E806-9A64-BAA262D5C3CD}"/>
              </a:ext>
            </a:extLst>
          </p:cNvPr>
          <p:cNvCxnSpPr>
            <a:cxnSpLocks/>
          </p:cNvCxnSpPr>
          <p:nvPr/>
        </p:nvCxnSpPr>
        <p:spPr>
          <a:xfrm flipH="1" flipV="1">
            <a:off x="7136358" y="1494723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901B95AD-2F31-8A5B-6234-D63A313FDF61}"/>
              </a:ext>
            </a:extLst>
          </p:cNvPr>
          <p:cNvCxnSpPr>
            <a:cxnSpLocks/>
          </p:cNvCxnSpPr>
          <p:nvPr/>
        </p:nvCxnSpPr>
        <p:spPr>
          <a:xfrm flipH="1" flipV="1">
            <a:off x="7128432" y="914769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C5B809C8-A8B3-10DA-3898-33FD5DBE4074}"/>
              </a:ext>
            </a:extLst>
          </p:cNvPr>
          <p:cNvCxnSpPr>
            <a:cxnSpLocks/>
          </p:cNvCxnSpPr>
          <p:nvPr/>
        </p:nvCxnSpPr>
        <p:spPr>
          <a:xfrm flipH="1" flipV="1">
            <a:off x="7136358" y="2742454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71AE30E5-8675-BAA1-DC51-2AAE93B1E160}"/>
              </a:ext>
            </a:extLst>
          </p:cNvPr>
          <p:cNvCxnSpPr>
            <a:cxnSpLocks/>
          </p:cNvCxnSpPr>
          <p:nvPr/>
        </p:nvCxnSpPr>
        <p:spPr>
          <a:xfrm flipH="1" flipV="1">
            <a:off x="7136358" y="4048128"/>
            <a:ext cx="503610" cy="15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106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47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Poppins</vt:lpstr>
      <vt:lpstr>Default Design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CS3241 Introduction to Computer Graphics</dc:title>
  <dc:creator>dcshzy</dc:creator>
  <cp:lastModifiedBy>Jiefan Wang</cp:lastModifiedBy>
  <cp:revision>153</cp:revision>
  <dcterms:created xsi:type="dcterms:W3CDTF">2004-08-04T07:46:37Z</dcterms:created>
  <dcterms:modified xsi:type="dcterms:W3CDTF">2023-10-16T12:25:20Z</dcterms:modified>
</cp:coreProperties>
</file>