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91"/>
    <p:restoredTop sz="94632"/>
  </p:normalViewPr>
  <p:slideViewPr>
    <p:cSldViewPr snapToGrid="0">
      <p:cViewPr>
        <p:scale>
          <a:sx n="148" d="100"/>
          <a:sy n="148" d="100"/>
        </p:scale>
        <p:origin x="-3328" y="-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193B-D8A3-9648-B444-EAC87B2C5428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7CA8-521B-044B-94E3-FA7AF6CD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FF141CA-30D8-7A73-1773-4E94428B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96" y="3269256"/>
            <a:ext cx="4079376" cy="2881059"/>
          </a:xfrm>
          <a:prstGeom prst="rect">
            <a:avLst/>
          </a:prstGeom>
        </p:spPr>
      </p:pic>
      <p:pic>
        <p:nvPicPr>
          <p:cNvPr id="1026" name="Picture 2" descr="Free Smiling Man Standing on Beach Stock Photo">
            <a:extLst>
              <a:ext uri="{FF2B5EF4-FFF2-40B4-BE49-F238E27FC236}">
                <a16:creationId xmlns:a16="http://schemas.microsoft.com/office/drawing/2014/main" id="{5D75D7D9-79C0-B602-E50F-CAC7D473F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8" t="26354" r="32988" b="6407"/>
          <a:stretch/>
        </p:blipFill>
        <p:spPr bwMode="auto">
          <a:xfrm>
            <a:off x="114956" y="4709786"/>
            <a:ext cx="687401" cy="214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ree Smiling Man Standing on Beach Stock Photo">
            <a:extLst>
              <a:ext uri="{FF2B5EF4-FFF2-40B4-BE49-F238E27FC236}">
                <a16:creationId xmlns:a16="http://schemas.microsoft.com/office/drawing/2014/main" id="{22750832-4752-C2A0-0827-EBCB141F0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8" t="26354" r="32988" b="6407"/>
          <a:stretch/>
        </p:blipFill>
        <p:spPr bwMode="auto">
          <a:xfrm>
            <a:off x="802357" y="4709786"/>
            <a:ext cx="687401" cy="214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Smiling Man Standing on Beach Stock Photo">
            <a:extLst>
              <a:ext uri="{FF2B5EF4-FFF2-40B4-BE49-F238E27FC236}">
                <a16:creationId xmlns:a16="http://schemas.microsoft.com/office/drawing/2014/main" id="{C1FC8E3C-AC98-EE67-3947-AD96601CB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8" t="26354" r="32988" b="6407"/>
          <a:stretch/>
        </p:blipFill>
        <p:spPr bwMode="auto">
          <a:xfrm>
            <a:off x="1597202" y="4709786"/>
            <a:ext cx="687401" cy="214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32F971-8059-8199-973E-26B09E07D8C6}"/>
              </a:ext>
            </a:extLst>
          </p:cNvPr>
          <p:cNvSpPr/>
          <p:nvPr/>
        </p:nvSpPr>
        <p:spPr>
          <a:xfrm>
            <a:off x="4142462" y="2562722"/>
            <a:ext cx="1621076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62000" rtlCol="0" anchor="ctr"/>
          <a:lstStyle/>
          <a:p>
            <a:pPr algn="ctr"/>
            <a:r>
              <a:rPr lang="en-US" sz="2250" dirty="0">
                <a:solidFill>
                  <a:schemeClr val="tx1"/>
                </a:solidFill>
                <a:latin typeface="UKNumberPlate" panose="020B0603050302020204" pitchFamily="34" charset="0"/>
              </a:rPr>
              <a:t>SBH 8124 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518114-4A49-1590-D1F2-04D8F6CF3CB9}"/>
              </a:ext>
            </a:extLst>
          </p:cNvPr>
          <p:cNvSpPr/>
          <p:nvPr/>
        </p:nvSpPr>
        <p:spPr>
          <a:xfrm>
            <a:off x="2838493" y="2780149"/>
            <a:ext cx="1621076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62000" rtlCol="0" anchor="ctr"/>
          <a:lstStyle/>
          <a:p>
            <a:pPr algn="ctr"/>
            <a:r>
              <a:rPr lang="en-US" sz="2250" dirty="0">
                <a:solidFill>
                  <a:schemeClr val="tx1"/>
                </a:solidFill>
                <a:latin typeface="UKNumberPlate" panose="020B0603050302020204" pitchFamily="34" charset="0"/>
              </a:rPr>
              <a:t>SBH 8124 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21D131-02DB-F248-9F13-57F3F7C948CE}"/>
              </a:ext>
            </a:extLst>
          </p:cNvPr>
          <p:cNvSpPr/>
          <p:nvPr/>
        </p:nvSpPr>
        <p:spPr>
          <a:xfrm>
            <a:off x="4459569" y="2040029"/>
            <a:ext cx="1621076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62000" rtlCol="0" anchor="ctr"/>
          <a:lstStyle/>
          <a:p>
            <a:pPr algn="ctr"/>
            <a:r>
              <a:rPr lang="en-US" sz="2250" dirty="0">
                <a:solidFill>
                  <a:schemeClr val="tx1"/>
                </a:solidFill>
                <a:latin typeface="UKNumberPlate" panose="020B0603050302020204" pitchFamily="34" charset="0"/>
              </a:rPr>
              <a:t>SHC 8613 Z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0E4DEC2-B6A3-AD78-66E2-C3DB05AFDB36}"/>
              </a:ext>
            </a:extLst>
          </p:cNvPr>
          <p:cNvSpPr/>
          <p:nvPr/>
        </p:nvSpPr>
        <p:spPr>
          <a:xfrm>
            <a:off x="4684143" y="5046454"/>
            <a:ext cx="1285336" cy="40544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62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UKNumberPlate" panose="020B0603050302020204" pitchFamily="34" charset="0"/>
              </a:rPr>
              <a:t>SHC 8613Z</a:t>
            </a:r>
          </a:p>
        </p:txBody>
      </p:sp>
    </p:spTree>
    <p:extLst>
      <p:ext uri="{BB962C8B-B14F-4D97-AF65-F5344CB8AC3E}">
        <p14:creationId xmlns:p14="http://schemas.microsoft.com/office/powerpoint/2010/main" val="219388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1668</TotalTime>
  <Words>11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UKNumberPlate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Chiun Jia Qian Nadine</dc:creator>
  <cp:lastModifiedBy>Chiun Jia Qian Nadine</cp:lastModifiedBy>
  <cp:revision>7</cp:revision>
  <cp:lastPrinted>2023-10-30T03:32:01Z</cp:lastPrinted>
  <dcterms:created xsi:type="dcterms:W3CDTF">2023-10-21T05:24:20Z</dcterms:created>
  <dcterms:modified xsi:type="dcterms:W3CDTF">2023-10-31T04:40:49Z</dcterms:modified>
</cp:coreProperties>
</file>