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ff0589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ff0589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ff0589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ff0589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ff0589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ff0589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ff0589b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ff0589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ff0589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ff0589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7dac9a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7dac9a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7dac9a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7dac9a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7dac9a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7dac9a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ff0589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ff0589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ff0589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ff0589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ff0589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ff0589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ff0589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ff0589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42825" y="12786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2"/>
            <a:ext cx="83883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Aldo Jaramillo, Jeremy Oliver, Ryan Hiller,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Mettlach, Tate Wongweeratorn, Justin Treece,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Wesley Kramer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5" y="170337"/>
            <a:ext cx="7779951" cy="4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135850" y="184425"/>
            <a:ext cx="81231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learned?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135850" y="929687"/>
            <a:ext cx="81231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MERN stack (</a:t>
            </a:r>
            <a:r>
              <a:rPr lang="en"/>
              <a:t>especially</a:t>
            </a:r>
            <a:r>
              <a:rPr lang="en"/>
              <a:t> React)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GitHub / GitBash / Git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How to communicate between React,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Express, and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842" y="1532059"/>
            <a:ext cx="2436829" cy="1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000" y="2799425"/>
            <a:ext cx="1636274" cy="12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510450" y="344100"/>
            <a:ext cx="81231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How to stay in contact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How to share research as a group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How to function when we miss a meeting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*We’ll continue our habits of good communication and sharing research.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*We’ll try not to lose sight of the end goal.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510450" y="781850"/>
            <a:ext cx="8123100" cy="21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251" y="3198149"/>
            <a:ext cx="2161475" cy="1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138" y="742188"/>
            <a:ext cx="4343725" cy="3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Requirements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Login page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Schedule Scanner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Google Maps API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Constraints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Working with IT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Constraints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8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Constraints	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Implementing the schedule scraper (JSX)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Security concerns (Student’s emails and addresses)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Lack of experience with Express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22350" y="1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Requirements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25" y="729975"/>
            <a:ext cx="7368325" cy="41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600275" y="1396600"/>
            <a:ext cx="460200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60250" y="2537100"/>
            <a:ext cx="460200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4775"/>
            <a:ext cx="2726275" cy="40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300" y="479775"/>
            <a:ext cx="3272000" cy="458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975" y="534775"/>
            <a:ext cx="2726275" cy="40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862550" y="4663200"/>
            <a:ext cx="3921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a demo!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14451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450" y="1003700"/>
            <a:ext cx="5129549" cy="31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660300" y="736136"/>
            <a:ext cx="7823400" cy="734700"/>
          </a:xfrm>
          <a:prstGeom prst="bevel">
            <a:avLst>
              <a:gd fmla="val 12500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660300" y="-50"/>
            <a:ext cx="7823400" cy="734700"/>
          </a:xfrm>
          <a:prstGeom prst="bevel">
            <a:avLst>
              <a:gd fmla="val 125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60300" y="1469547"/>
            <a:ext cx="7823400" cy="734700"/>
          </a:xfrm>
          <a:prstGeom prst="bevel">
            <a:avLst>
              <a:gd fmla="val 12500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660300" y="2205020"/>
            <a:ext cx="7823400" cy="734700"/>
          </a:xfrm>
          <a:prstGeom prst="bevel">
            <a:avLst>
              <a:gd fmla="val 12500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60300" y="2939127"/>
            <a:ext cx="7823400" cy="734700"/>
          </a:xfrm>
          <a:prstGeom prst="bevel">
            <a:avLst>
              <a:gd fmla="val 125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60300" y="3673918"/>
            <a:ext cx="7823400" cy="734700"/>
          </a:xfrm>
          <a:prstGeom prst="bevel">
            <a:avLst>
              <a:gd fmla="val 12500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60300" y="4408708"/>
            <a:ext cx="7823400" cy="734700"/>
          </a:xfrm>
          <a:prstGeom prst="bevel">
            <a:avLst>
              <a:gd fmla="val 125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763600" y="83575"/>
            <a:ext cx="7621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66725" y="115000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Justin Treece: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18%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66725" y="3024738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Aldo Jaramillo: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14%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59600" y="791588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Ryan Hiller: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17 %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66725" y="3730763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Ben Mettlach</a:t>
            </a: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12%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66725" y="2289788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Tate </a:t>
            </a: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Wongweeratorn: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14 %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59600" y="1569813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Jeremy Oliver</a:t>
            </a: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15%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59600" y="4465550"/>
            <a:ext cx="7624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Wesley Kramer</a:t>
            </a:r>
            <a:r>
              <a:rPr b="1" lang="en" sz="2200" u="sng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10%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152400"/>
            <a:ext cx="73393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