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  <p:sldId id="266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F67A9-C57E-409F-A4DF-B6BC8DE030DD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804B777-36EE-4A4D-8C70-C51FEDF63D16}">
      <dgm:prSet/>
      <dgm:spPr/>
      <dgm:t>
        <a:bodyPr/>
        <a:lstStyle/>
        <a:p>
          <a:r>
            <a:rPr lang="en-US"/>
            <a:t>Have a basic design</a:t>
          </a:r>
        </a:p>
      </dgm:t>
    </dgm:pt>
    <dgm:pt modelId="{DF4554C7-49B5-4D5D-A7C5-9F7A97D4FC76}" type="parTrans" cxnId="{C2D27DED-3A79-40A8-AA92-97FFD1F24F9A}">
      <dgm:prSet/>
      <dgm:spPr/>
      <dgm:t>
        <a:bodyPr/>
        <a:lstStyle/>
        <a:p>
          <a:endParaRPr lang="en-US"/>
        </a:p>
      </dgm:t>
    </dgm:pt>
    <dgm:pt modelId="{354C7972-2E34-40B1-A8FE-261FFA59DFCE}" type="sibTrans" cxnId="{C2D27DED-3A79-40A8-AA92-97FFD1F24F9A}">
      <dgm:prSet/>
      <dgm:spPr/>
      <dgm:t>
        <a:bodyPr/>
        <a:lstStyle/>
        <a:p>
          <a:endParaRPr lang="en-US"/>
        </a:p>
      </dgm:t>
    </dgm:pt>
    <dgm:pt modelId="{C4093B60-691D-40A0-9003-63D1CE2A2760}">
      <dgm:prSet/>
      <dgm:spPr/>
      <dgm:t>
        <a:bodyPr/>
        <a:lstStyle/>
        <a:p>
          <a:r>
            <a:rPr lang="en-US"/>
            <a:t>Determined our language and stack (MERN)</a:t>
          </a:r>
        </a:p>
      </dgm:t>
    </dgm:pt>
    <dgm:pt modelId="{C6E0C14C-3EDF-4ED0-A454-50B287FE31CD}" type="parTrans" cxnId="{C7630EAA-CB65-487C-9453-0835A97816DF}">
      <dgm:prSet/>
      <dgm:spPr/>
      <dgm:t>
        <a:bodyPr/>
        <a:lstStyle/>
        <a:p>
          <a:endParaRPr lang="en-US"/>
        </a:p>
      </dgm:t>
    </dgm:pt>
    <dgm:pt modelId="{1EF3D1AD-B880-4968-8A5B-15AE32170515}" type="sibTrans" cxnId="{C7630EAA-CB65-487C-9453-0835A97816DF}">
      <dgm:prSet/>
      <dgm:spPr/>
      <dgm:t>
        <a:bodyPr/>
        <a:lstStyle/>
        <a:p>
          <a:endParaRPr lang="en-US"/>
        </a:p>
      </dgm:t>
    </dgm:pt>
    <dgm:pt modelId="{853099BC-BAD0-42A2-992E-2BB177815310}">
      <dgm:prSet/>
      <dgm:spPr/>
      <dgm:t>
        <a:bodyPr/>
        <a:lstStyle/>
        <a:p>
          <a:r>
            <a:rPr lang="en-US"/>
            <a:t>Brainstormed and learned ways to approach our topics of choice</a:t>
          </a:r>
        </a:p>
      </dgm:t>
    </dgm:pt>
    <dgm:pt modelId="{892848DB-6D6D-4ECE-8CF2-838BAD083BC5}" type="parTrans" cxnId="{4E3313D0-592F-49C9-BA65-58364F2EBCD1}">
      <dgm:prSet/>
      <dgm:spPr/>
      <dgm:t>
        <a:bodyPr/>
        <a:lstStyle/>
        <a:p>
          <a:endParaRPr lang="en-US"/>
        </a:p>
      </dgm:t>
    </dgm:pt>
    <dgm:pt modelId="{69304CFC-F3E0-401D-8E4C-45C20885BF47}" type="sibTrans" cxnId="{4E3313D0-592F-49C9-BA65-58364F2EBCD1}">
      <dgm:prSet/>
      <dgm:spPr/>
      <dgm:t>
        <a:bodyPr/>
        <a:lstStyle/>
        <a:p>
          <a:endParaRPr lang="en-US"/>
        </a:p>
      </dgm:t>
    </dgm:pt>
    <dgm:pt modelId="{64480F3B-78F4-440E-846E-F433B0F0DF75}">
      <dgm:prSet/>
      <dgm:spPr/>
      <dgm:t>
        <a:bodyPr/>
        <a:lstStyle/>
        <a:p>
          <a:r>
            <a:rPr lang="en-US"/>
            <a:t>Set up our ways of communication organization and more</a:t>
          </a:r>
        </a:p>
      </dgm:t>
    </dgm:pt>
    <dgm:pt modelId="{F7A66BE4-6E38-4F40-86F8-1E9767FFD71C}" type="parTrans" cxnId="{F110FBE9-8938-4CBE-87CB-C451401FAA45}">
      <dgm:prSet/>
      <dgm:spPr/>
      <dgm:t>
        <a:bodyPr/>
        <a:lstStyle/>
        <a:p>
          <a:endParaRPr lang="en-US"/>
        </a:p>
      </dgm:t>
    </dgm:pt>
    <dgm:pt modelId="{9B9304F1-5158-4C0B-B4A5-C01D20AD2B5A}" type="sibTrans" cxnId="{F110FBE9-8938-4CBE-87CB-C451401FAA45}">
      <dgm:prSet/>
      <dgm:spPr/>
      <dgm:t>
        <a:bodyPr/>
        <a:lstStyle/>
        <a:p>
          <a:endParaRPr lang="en-US"/>
        </a:p>
      </dgm:t>
    </dgm:pt>
    <dgm:pt modelId="{00C8660B-01A7-4BEB-9C8B-BBB3710F389F}">
      <dgm:prSet/>
      <dgm:spPr/>
      <dgm:t>
        <a:bodyPr/>
        <a:lstStyle/>
        <a:p>
          <a:r>
            <a:rPr lang="en-US"/>
            <a:t>Set up a general look at our plan</a:t>
          </a:r>
        </a:p>
      </dgm:t>
    </dgm:pt>
    <dgm:pt modelId="{C00FE599-0EE9-47AA-9186-174C2B3B6BA7}" type="parTrans" cxnId="{0F79AD2A-CF34-4F0B-A409-9A670C4DDF4C}">
      <dgm:prSet/>
      <dgm:spPr/>
      <dgm:t>
        <a:bodyPr/>
        <a:lstStyle/>
        <a:p>
          <a:endParaRPr lang="en-US"/>
        </a:p>
      </dgm:t>
    </dgm:pt>
    <dgm:pt modelId="{599ACC99-5C58-4AFB-9C66-1C91C4D438D7}" type="sibTrans" cxnId="{0F79AD2A-CF34-4F0B-A409-9A670C4DDF4C}">
      <dgm:prSet/>
      <dgm:spPr/>
      <dgm:t>
        <a:bodyPr/>
        <a:lstStyle/>
        <a:p>
          <a:endParaRPr lang="en-US"/>
        </a:p>
      </dgm:t>
    </dgm:pt>
    <dgm:pt modelId="{FAFDF62A-072B-423D-AA6A-6FEFE6EE37AD}" type="pres">
      <dgm:prSet presAssocID="{09BF67A9-C57E-409F-A4DF-B6BC8DE030DD}" presName="vert0" presStyleCnt="0">
        <dgm:presLayoutVars>
          <dgm:dir/>
          <dgm:animOne val="branch"/>
          <dgm:animLvl val="lvl"/>
        </dgm:presLayoutVars>
      </dgm:prSet>
      <dgm:spPr/>
    </dgm:pt>
    <dgm:pt modelId="{AFD6FB45-1346-4396-ADC7-A6F4CF6C0CF7}" type="pres">
      <dgm:prSet presAssocID="{2804B777-36EE-4A4D-8C70-C51FEDF63D16}" presName="thickLine" presStyleLbl="alignNode1" presStyleIdx="0" presStyleCnt="5"/>
      <dgm:spPr/>
    </dgm:pt>
    <dgm:pt modelId="{E53259FF-8477-41C3-855A-94221647870F}" type="pres">
      <dgm:prSet presAssocID="{2804B777-36EE-4A4D-8C70-C51FEDF63D16}" presName="horz1" presStyleCnt="0"/>
      <dgm:spPr/>
    </dgm:pt>
    <dgm:pt modelId="{FA91B878-250D-46FD-B42C-9942947EC67C}" type="pres">
      <dgm:prSet presAssocID="{2804B777-36EE-4A4D-8C70-C51FEDF63D16}" presName="tx1" presStyleLbl="revTx" presStyleIdx="0" presStyleCnt="5"/>
      <dgm:spPr/>
    </dgm:pt>
    <dgm:pt modelId="{A642F727-05FF-4F28-B557-86E7417689AE}" type="pres">
      <dgm:prSet presAssocID="{2804B777-36EE-4A4D-8C70-C51FEDF63D16}" presName="vert1" presStyleCnt="0"/>
      <dgm:spPr/>
    </dgm:pt>
    <dgm:pt modelId="{CAC3EF17-F896-4139-A6F6-B96B6EC3303A}" type="pres">
      <dgm:prSet presAssocID="{C4093B60-691D-40A0-9003-63D1CE2A2760}" presName="thickLine" presStyleLbl="alignNode1" presStyleIdx="1" presStyleCnt="5"/>
      <dgm:spPr/>
    </dgm:pt>
    <dgm:pt modelId="{8D1B15C2-0156-49B1-BEF6-5D9F18D19DD6}" type="pres">
      <dgm:prSet presAssocID="{C4093B60-691D-40A0-9003-63D1CE2A2760}" presName="horz1" presStyleCnt="0"/>
      <dgm:spPr/>
    </dgm:pt>
    <dgm:pt modelId="{807CEB9F-BF1C-43F3-A018-A976353BBE30}" type="pres">
      <dgm:prSet presAssocID="{C4093B60-691D-40A0-9003-63D1CE2A2760}" presName="tx1" presStyleLbl="revTx" presStyleIdx="1" presStyleCnt="5"/>
      <dgm:spPr/>
    </dgm:pt>
    <dgm:pt modelId="{1707E559-BD83-4056-ACD7-FDC2C4560BD2}" type="pres">
      <dgm:prSet presAssocID="{C4093B60-691D-40A0-9003-63D1CE2A2760}" presName="vert1" presStyleCnt="0"/>
      <dgm:spPr/>
    </dgm:pt>
    <dgm:pt modelId="{874578F3-AE8F-4760-9511-C07516CCDACC}" type="pres">
      <dgm:prSet presAssocID="{853099BC-BAD0-42A2-992E-2BB177815310}" presName="thickLine" presStyleLbl="alignNode1" presStyleIdx="2" presStyleCnt="5"/>
      <dgm:spPr/>
    </dgm:pt>
    <dgm:pt modelId="{08EBF7CE-C3F3-43CA-A550-051C08B26BFA}" type="pres">
      <dgm:prSet presAssocID="{853099BC-BAD0-42A2-992E-2BB177815310}" presName="horz1" presStyleCnt="0"/>
      <dgm:spPr/>
    </dgm:pt>
    <dgm:pt modelId="{90EAC0CB-2E80-4CD9-B3E6-1B1B9E18A510}" type="pres">
      <dgm:prSet presAssocID="{853099BC-BAD0-42A2-992E-2BB177815310}" presName="tx1" presStyleLbl="revTx" presStyleIdx="2" presStyleCnt="5"/>
      <dgm:spPr/>
    </dgm:pt>
    <dgm:pt modelId="{9D634FC1-F2FD-431E-91F6-9D2CFA1E14D8}" type="pres">
      <dgm:prSet presAssocID="{853099BC-BAD0-42A2-992E-2BB177815310}" presName="vert1" presStyleCnt="0"/>
      <dgm:spPr/>
    </dgm:pt>
    <dgm:pt modelId="{0246C34F-ED63-4070-84DB-3A1D066468DF}" type="pres">
      <dgm:prSet presAssocID="{64480F3B-78F4-440E-846E-F433B0F0DF75}" presName="thickLine" presStyleLbl="alignNode1" presStyleIdx="3" presStyleCnt="5"/>
      <dgm:spPr/>
    </dgm:pt>
    <dgm:pt modelId="{026F9178-206E-4DF3-8BD8-8488965D17D5}" type="pres">
      <dgm:prSet presAssocID="{64480F3B-78F4-440E-846E-F433B0F0DF75}" presName="horz1" presStyleCnt="0"/>
      <dgm:spPr/>
    </dgm:pt>
    <dgm:pt modelId="{2DB982C4-2957-4CD2-B7EC-CD4C1D80B888}" type="pres">
      <dgm:prSet presAssocID="{64480F3B-78F4-440E-846E-F433B0F0DF75}" presName="tx1" presStyleLbl="revTx" presStyleIdx="3" presStyleCnt="5"/>
      <dgm:spPr/>
    </dgm:pt>
    <dgm:pt modelId="{DD722202-9F2D-4D9E-AB14-F43784EEE3E0}" type="pres">
      <dgm:prSet presAssocID="{64480F3B-78F4-440E-846E-F433B0F0DF75}" presName="vert1" presStyleCnt="0"/>
      <dgm:spPr/>
    </dgm:pt>
    <dgm:pt modelId="{27EABCEB-FD16-4487-818A-AE83160989A9}" type="pres">
      <dgm:prSet presAssocID="{00C8660B-01A7-4BEB-9C8B-BBB3710F389F}" presName="thickLine" presStyleLbl="alignNode1" presStyleIdx="4" presStyleCnt="5"/>
      <dgm:spPr/>
    </dgm:pt>
    <dgm:pt modelId="{DBEAF194-8953-44FB-ACFD-67BB77C936B7}" type="pres">
      <dgm:prSet presAssocID="{00C8660B-01A7-4BEB-9C8B-BBB3710F389F}" presName="horz1" presStyleCnt="0"/>
      <dgm:spPr/>
    </dgm:pt>
    <dgm:pt modelId="{26F48904-16DC-4EAD-9131-5558CC95529D}" type="pres">
      <dgm:prSet presAssocID="{00C8660B-01A7-4BEB-9C8B-BBB3710F389F}" presName="tx1" presStyleLbl="revTx" presStyleIdx="4" presStyleCnt="5"/>
      <dgm:spPr/>
    </dgm:pt>
    <dgm:pt modelId="{93771D4A-F848-4BBB-AB14-BFCBA1DF5233}" type="pres">
      <dgm:prSet presAssocID="{00C8660B-01A7-4BEB-9C8B-BBB3710F389F}" presName="vert1" presStyleCnt="0"/>
      <dgm:spPr/>
    </dgm:pt>
  </dgm:ptLst>
  <dgm:cxnLst>
    <dgm:cxn modelId="{1568A114-71F4-4ABB-A9C0-EA081CC37049}" type="presOf" srcId="{2804B777-36EE-4A4D-8C70-C51FEDF63D16}" destId="{FA91B878-250D-46FD-B42C-9942947EC67C}" srcOrd="0" destOrd="0" presId="urn:microsoft.com/office/officeart/2008/layout/LinedList"/>
    <dgm:cxn modelId="{0F79AD2A-CF34-4F0B-A409-9A670C4DDF4C}" srcId="{09BF67A9-C57E-409F-A4DF-B6BC8DE030DD}" destId="{00C8660B-01A7-4BEB-9C8B-BBB3710F389F}" srcOrd="4" destOrd="0" parTransId="{C00FE599-0EE9-47AA-9186-174C2B3B6BA7}" sibTransId="{599ACC99-5C58-4AFB-9C66-1C91C4D438D7}"/>
    <dgm:cxn modelId="{A80FDE9E-5E8A-4709-A25E-2B430FF2F245}" type="presOf" srcId="{64480F3B-78F4-440E-846E-F433B0F0DF75}" destId="{2DB982C4-2957-4CD2-B7EC-CD4C1D80B888}" srcOrd="0" destOrd="0" presId="urn:microsoft.com/office/officeart/2008/layout/LinedList"/>
    <dgm:cxn modelId="{ECCF55A0-6A46-4C42-A6B7-0F73202D015A}" type="presOf" srcId="{09BF67A9-C57E-409F-A4DF-B6BC8DE030DD}" destId="{FAFDF62A-072B-423D-AA6A-6FEFE6EE37AD}" srcOrd="0" destOrd="0" presId="urn:microsoft.com/office/officeart/2008/layout/LinedList"/>
    <dgm:cxn modelId="{C7630EAA-CB65-487C-9453-0835A97816DF}" srcId="{09BF67A9-C57E-409F-A4DF-B6BC8DE030DD}" destId="{C4093B60-691D-40A0-9003-63D1CE2A2760}" srcOrd="1" destOrd="0" parTransId="{C6E0C14C-3EDF-4ED0-A454-50B287FE31CD}" sibTransId="{1EF3D1AD-B880-4968-8A5B-15AE32170515}"/>
    <dgm:cxn modelId="{43A721B3-D78A-483F-B68B-A95EBAD50F87}" type="presOf" srcId="{00C8660B-01A7-4BEB-9C8B-BBB3710F389F}" destId="{26F48904-16DC-4EAD-9131-5558CC95529D}" srcOrd="0" destOrd="0" presId="urn:microsoft.com/office/officeart/2008/layout/LinedList"/>
    <dgm:cxn modelId="{1F9354C0-24F7-49FB-8036-9F4F4D1A8683}" type="presOf" srcId="{853099BC-BAD0-42A2-992E-2BB177815310}" destId="{90EAC0CB-2E80-4CD9-B3E6-1B1B9E18A510}" srcOrd="0" destOrd="0" presId="urn:microsoft.com/office/officeart/2008/layout/LinedList"/>
    <dgm:cxn modelId="{4E3313D0-592F-49C9-BA65-58364F2EBCD1}" srcId="{09BF67A9-C57E-409F-A4DF-B6BC8DE030DD}" destId="{853099BC-BAD0-42A2-992E-2BB177815310}" srcOrd="2" destOrd="0" parTransId="{892848DB-6D6D-4ECE-8CF2-838BAD083BC5}" sibTransId="{69304CFC-F3E0-401D-8E4C-45C20885BF47}"/>
    <dgm:cxn modelId="{DD8770E8-1520-45F4-B455-F25D39B08864}" type="presOf" srcId="{C4093B60-691D-40A0-9003-63D1CE2A2760}" destId="{807CEB9F-BF1C-43F3-A018-A976353BBE30}" srcOrd="0" destOrd="0" presId="urn:microsoft.com/office/officeart/2008/layout/LinedList"/>
    <dgm:cxn modelId="{F110FBE9-8938-4CBE-87CB-C451401FAA45}" srcId="{09BF67A9-C57E-409F-A4DF-B6BC8DE030DD}" destId="{64480F3B-78F4-440E-846E-F433B0F0DF75}" srcOrd="3" destOrd="0" parTransId="{F7A66BE4-6E38-4F40-86F8-1E9767FFD71C}" sibTransId="{9B9304F1-5158-4C0B-B4A5-C01D20AD2B5A}"/>
    <dgm:cxn modelId="{C2D27DED-3A79-40A8-AA92-97FFD1F24F9A}" srcId="{09BF67A9-C57E-409F-A4DF-B6BC8DE030DD}" destId="{2804B777-36EE-4A4D-8C70-C51FEDF63D16}" srcOrd="0" destOrd="0" parTransId="{DF4554C7-49B5-4D5D-A7C5-9F7A97D4FC76}" sibTransId="{354C7972-2E34-40B1-A8FE-261FFA59DFCE}"/>
    <dgm:cxn modelId="{E76399D5-D9D1-449F-AD5E-6F0DD747791F}" type="presParOf" srcId="{FAFDF62A-072B-423D-AA6A-6FEFE6EE37AD}" destId="{AFD6FB45-1346-4396-ADC7-A6F4CF6C0CF7}" srcOrd="0" destOrd="0" presId="urn:microsoft.com/office/officeart/2008/layout/LinedList"/>
    <dgm:cxn modelId="{2BD7177A-77E7-4AC4-B360-37710520F1F8}" type="presParOf" srcId="{FAFDF62A-072B-423D-AA6A-6FEFE6EE37AD}" destId="{E53259FF-8477-41C3-855A-94221647870F}" srcOrd="1" destOrd="0" presId="urn:microsoft.com/office/officeart/2008/layout/LinedList"/>
    <dgm:cxn modelId="{F1D27DBA-0E40-4123-9DB1-45A919EA1E18}" type="presParOf" srcId="{E53259FF-8477-41C3-855A-94221647870F}" destId="{FA91B878-250D-46FD-B42C-9942947EC67C}" srcOrd="0" destOrd="0" presId="urn:microsoft.com/office/officeart/2008/layout/LinedList"/>
    <dgm:cxn modelId="{AD3CB8BA-BB86-4AE1-A437-F4194B751285}" type="presParOf" srcId="{E53259FF-8477-41C3-855A-94221647870F}" destId="{A642F727-05FF-4F28-B557-86E7417689AE}" srcOrd="1" destOrd="0" presId="urn:microsoft.com/office/officeart/2008/layout/LinedList"/>
    <dgm:cxn modelId="{1D3ABC93-FC56-4B6B-9527-6E602A88797D}" type="presParOf" srcId="{FAFDF62A-072B-423D-AA6A-6FEFE6EE37AD}" destId="{CAC3EF17-F896-4139-A6F6-B96B6EC3303A}" srcOrd="2" destOrd="0" presId="urn:microsoft.com/office/officeart/2008/layout/LinedList"/>
    <dgm:cxn modelId="{F2DF2A7F-4F17-4DF2-B5CF-2E6C1AE64FFC}" type="presParOf" srcId="{FAFDF62A-072B-423D-AA6A-6FEFE6EE37AD}" destId="{8D1B15C2-0156-49B1-BEF6-5D9F18D19DD6}" srcOrd="3" destOrd="0" presId="urn:microsoft.com/office/officeart/2008/layout/LinedList"/>
    <dgm:cxn modelId="{E9011304-F907-4DEF-BD03-75C26F8E721A}" type="presParOf" srcId="{8D1B15C2-0156-49B1-BEF6-5D9F18D19DD6}" destId="{807CEB9F-BF1C-43F3-A018-A976353BBE30}" srcOrd="0" destOrd="0" presId="urn:microsoft.com/office/officeart/2008/layout/LinedList"/>
    <dgm:cxn modelId="{792D1AB6-31E7-422C-8FF6-87B79D95F5DC}" type="presParOf" srcId="{8D1B15C2-0156-49B1-BEF6-5D9F18D19DD6}" destId="{1707E559-BD83-4056-ACD7-FDC2C4560BD2}" srcOrd="1" destOrd="0" presId="urn:microsoft.com/office/officeart/2008/layout/LinedList"/>
    <dgm:cxn modelId="{A0E26E0E-6FA7-476E-837E-72E4EC89F268}" type="presParOf" srcId="{FAFDF62A-072B-423D-AA6A-6FEFE6EE37AD}" destId="{874578F3-AE8F-4760-9511-C07516CCDACC}" srcOrd="4" destOrd="0" presId="urn:microsoft.com/office/officeart/2008/layout/LinedList"/>
    <dgm:cxn modelId="{3ADD159D-38B1-4919-9C15-624F9A9ED87A}" type="presParOf" srcId="{FAFDF62A-072B-423D-AA6A-6FEFE6EE37AD}" destId="{08EBF7CE-C3F3-43CA-A550-051C08B26BFA}" srcOrd="5" destOrd="0" presId="urn:microsoft.com/office/officeart/2008/layout/LinedList"/>
    <dgm:cxn modelId="{EE7139F2-CD10-4173-B2E6-D165DA488958}" type="presParOf" srcId="{08EBF7CE-C3F3-43CA-A550-051C08B26BFA}" destId="{90EAC0CB-2E80-4CD9-B3E6-1B1B9E18A510}" srcOrd="0" destOrd="0" presId="urn:microsoft.com/office/officeart/2008/layout/LinedList"/>
    <dgm:cxn modelId="{0E48240A-551A-4872-B6DD-5225DBA0A979}" type="presParOf" srcId="{08EBF7CE-C3F3-43CA-A550-051C08B26BFA}" destId="{9D634FC1-F2FD-431E-91F6-9D2CFA1E14D8}" srcOrd="1" destOrd="0" presId="urn:microsoft.com/office/officeart/2008/layout/LinedList"/>
    <dgm:cxn modelId="{0FCA6AC7-AB64-4124-8E17-494CBC0A72A5}" type="presParOf" srcId="{FAFDF62A-072B-423D-AA6A-6FEFE6EE37AD}" destId="{0246C34F-ED63-4070-84DB-3A1D066468DF}" srcOrd="6" destOrd="0" presId="urn:microsoft.com/office/officeart/2008/layout/LinedList"/>
    <dgm:cxn modelId="{9934B61D-C310-4BB4-A3C4-1B42088F5648}" type="presParOf" srcId="{FAFDF62A-072B-423D-AA6A-6FEFE6EE37AD}" destId="{026F9178-206E-4DF3-8BD8-8488965D17D5}" srcOrd="7" destOrd="0" presId="urn:microsoft.com/office/officeart/2008/layout/LinedList"/>
    <dgm:cxn modelId="{006B9147-E65C-4011-ACAD-8295EC1A9343}" type="presParOf" srcId="{026F9178-206E-4DF3-8BD8-8488965D17D5}" destId="{2DB982C4-2957-4CD2-B7EC-CD4C1D80B888}" srcOrd="0" destOrd="0" presId="urn:microsoft.com/office/officeart/2008/layout/LinedList"/>
    <dgm:cxn modelId="{7F2D462A-50C7-433C-AE91-F6E3B3273F4C}" type="presParOf" srcId="{026F9178-206E-4DF3-8BD8-8488965D17D5}" destId="{DD722202-9F2D-4D9E-AB14-F43784EEE3E0}" srcOrd="1" destOrd="0" presId="urn:microsoft.com/office/officeart/2008/layout/LinedList"/>
    <dgm:cxn modelId="{36DA5670-EBF9-423B-9F72-38293B5DD81E}" type="presParOf" srcId="{FAFDF62A-072B-423D-AA6A-6FEFE6EE37AD}" destId="{27EABCEB-FD16-4487-818A-AE83160989A9}" srcOrd="8" destOrd="0" presId="urn:microsoft.com/office/officeart/2008/layout/LinedList"/>
    <dgm:cxn modelId="{3003F09C-71A9-425C-82E8-B75EA36AA9E2}" type="presParOf" srcId="{FAFDF62A-072B-423D-AA6A-6FEFE6EE37AD}" destId="{DBEAF194-8953-44FB-ACFD-67BB77C936B7}" srcOrd="9" destOrd="0" presId="urn:microsoft.com/office/officeart/2008/layout/LinedList"/>
    <dgm:cxn modelId="{FF70D867-1787-4348-AD72-A09866A7DC4C}" type="presParOf" srcId="{DBEAF194-8953-44FB-ACFD-67BB77C936B7}" destId="{26F48904-16DC-4EAD-9131-5558CC95529D}" srcOrd="0" destOrd="0" presId="urn:microsoft.com/office/officeart/2008/layout/LinedList"/>
    <dgm:cxn modelId="{50857ED0-5E81-4E15-8547-597E6AC37B0E}" type="presParOf" srcId="{DBEAF194-8953-44FB-ACFD-67BB77C936B7}" destId="{93771D4A-F848-4BBB-AB14-BFCBA1DF52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7BFAC8-3995-4397-88CA-520627CD76FC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465039-3607-4800-9DD2-698FC58431B0}">
      <dgm:prSet/>
      <dgm:spPr/>
      <dgm:t>
        <a:bodyPr/>
        <a:lstStyle/>
        <a:p>
          <a:r>
            <a:rPr lang="en-US" dirty="0"/>
            <a:t>Justin: 20%</a:t>
          </a:r>
        </a:p>
      </dgm:t>
    </dgm:pt>
    <dgm:pt modelId="{4482965E-2D41-4304-81B8-51654334A677}" type="parTrans" cxnId="{1C1716F1-A01C-41A5-8AE3-98A1F9CA1024}">
      <dgm:prSet/>
      <dgm:spPr/>
      <dgm:t>
        <a:bodyPr/>
        <a:lstStyle/>
        <a:p>
          <a:endParaRPr lang="en-US"/>
        </a:p>
      </dgm:t>
    </dgm:pt>
    <dgm:pt modelId="{1D973E76-849D-4266-B68B-FE803197F1C4}" type="sibTrans" cxnId="{1C1716F1-A01C-41A5-8AE3-98A1F9CA1024}">
      <dgm:prSet/>
      <dgm:spPr/>
      <dgm:t>
        <a:bodyPr/>
        <a:lstStyle/>
        <a:p>
          <a:endParaRPr lang="en-US"/>
        </a:p>
      </dgm:t>
    </dgm:pt>
    <dgm:pt modelId="{6874C3C3-973E-4372-8460-E6152B3CF347}">
      <dgm:prSet/>
      <dgm:spPr/>
      <dgm:t>
        <a:bodyPr/>
        <a:lstStyle/>
        <a:p>
          <a:r>
            <a:rPr lang="en-US" dirty="0"/>
            <a:t>Jeremy:20%</a:t>
          </a:r>
        </a:p>
      </dgm:t>
    </dgm:pt>
    <dgm:pt modelId="{D7961EC9-830C-435F-A611-ABC5A9F89EF3}" type="parTrans" cxnId="{83077A94-46D2-48BB-8532-379300C04935}">
      <dgm:prSet/>
      <dgm:spPr/>
      <dgm:t>
        <a:bodyPr/>
        <a:lstStyle/>
        <a:p>
          <a:endParaRPr lang="en-US"/>
        </a:p>
      </dgm:t>
    </dgm:pt>
    <dgm:pt modelId="{DAAE3FC3-6D7F-46CF-B393-2E2726FF8BBA}" type="sibTrans" cxnId="{83077A94-46D2-48BB-8532-379300C04935}">
      <dgm:prSet/>
      <dgm:spPr/>
      <dgm:t>
        <a:bodyPr/>
        <a:lstStyle/>
        <a:p>
          <a:endParaRPr lang="en-US"/>
        </a:p>
      </dgm:t>
    </dgm:pt>
    <dgm:pt modelId="{CBD32969-8BC9-41AA-84CB-C19C459622E6}">
      <dgm:prSet/>
      <dgm:spPr/>
      <dgm:t>
        <a:bodyPr/>
        <a:lstStyle/>
        <a:p>
          <a:r>
            <a:rPr lang="en-US"/>
            <a:t>Wesley: 8%</a:t>
          </a:r>
        </a:p>
      </dgm:t>
    </dgm:pt>
    <dgm:pt modelId="{0ED11FE2-AEEB-4727-A8F6-E7B5668664FD}" type="parTrans" cxnId="{E1960E17-6DBA-4E4F-9E01-647DCDE9D39D}">
      <dgm:prSet/>
      <dgm:spPr/>
      <dgm:t>
        <a:bodyPr/>
        <a:lstStyle/>
        <a:p>
          <a:endParaRPr lang="en-US"/>
        </a:p>
      </dgm:t>
    </dgm:pt>
    <dgm:pt modelId="{5FC3DE86-974F-48AC-B26F-F80E15543FB5}" type="sibTrans" cxnId="{E1960E17-6DBA-4E4F-9E01-647DCDE9D39D}">
      <dgm:prSet/>
      <dgm:spPr/>
      <dgm:t>
        <a:bodyPr/>
        <a:lstStyle/>
        <a:p>
          <a:endParaRPr lang="en-US"/>
        </a:p>
      </dgm:t>
    </dgm:pt>
    <dgm:pt modelId="{FB2C8C8E-387C-48CD-9BAA-1741F48D3482}">
      <dgm:prSet/>
      <dgm:spPr/>
      <dgm:t>
        <a:bodyPr/>
        <a:lstStyle/>
        <a:p>
          <a:r>
            <a:rPr lang="en-US"/>
            <a:t>Ryan:8%</a:t>
          </a:r>
        </a:p>
      </dgm:t>
    </dgm:pt>
    <dgm:pt modelId="{A2F50A0B-79AA-4F41-9AB7-6E895FAD533E}" type="parTrans" cxnId="{16AF3825-452D-4A0A-BE99-A93BCAA1F230}">
      <dgm:prSet/>
      <dgm:spPr/>
      <dgm:t>
        <a:bodyPr/>
        <a:lstStyle/>
        <a:p>
          <a:endParaRPr lang="en-US"/>
        </a:p>
      </dgm:t>
    </dgm:pt>
    <dgm:pt modelId="{686114F5-EC64-4528-9A59-E41FCFD4C5B2}" type="sibTrans" cxnId="{16AF3825-452D-4A0A-BE99-A93BCAA1F230}">
      <dgm:prSet/>
      <dgm:spPr/>
      <dgm:t>
        <a:bodyPr/>
        <a:lstStyle/>
        <a:p>
          <a:endParaRPr lang="en-US"/>
        </a:p>
      </dgm:t>
    </dgm:pt>
    <dgm:pt modelId="{90608F95-0FB9-421B-82AB-238FE5DBD7F0}">
      <dgm:prSet/>
      <dgm:spPr/>
      <dgm:t>
        <a:bodyPr/>
        <a:lstStyle/>
        <a:p>
          <a:r>
            <a:rPr lang="en-US" dirty="0"/>
            <a:t>Tate: 18%</a:t>
          </a:r>
        </a:p>
      </dgm:t>
    </dgm:pt>
    <dgm:pt modelId="{D8EB80EA-80AD-4CEC-B036-42995BADF00E}" type="parTrans" cxnId="{B38B58B2-F505-4E4F-BD3B-93AD281B5535}">
      <dgm:prSet/>
      <dgm:spPr/>
      <dgm:t>
        <a:bodyPr/>
        <a:lstStyle/>
        <a:p>
          <a:endParaRPr lang="en-US"/>
        </a:p>
      </dgm:t>
    </dgm:pt>
    <dgm:pt modelId="{4D85DF09-F0A3-411B-96A6-FB7574AC76C7}" type="sibTrans" cxnId="{B38B58B2-F505-4E4F-BD3B-93AD281B5535}">
      <dgm:prSet/>
      <dgm:spPr/>
      <dgm:t>
        <a:bodyPr/>
        <a:lstStyle/>
        <a:p>
          <a:endParaRPr lang="en-US"/>
        </a:p>
      </dgm:t>
    </dgm:pt>
    <dgm:pt modelId="{B2F2854E-D356-4780-BBA3-5854BC010807}">
      <dgm:prSet/>
      <dgm:spPr/>
      <dgm:t>
        <a:bodyPr/>
        <a:lstStyle/>
        <a:p>
          <a:r>
            <a:rPr lang="en-US"/>
            <a:t>Aldo: 12%</a:t>
          </a:r>
        </a:p>
      </dgm:t>
    </dgm:pt>
    <dgm:pt modelId="{A6A3DBDE-9176-47A2-9C52-3DA1B405E5A7}" type="parTrans" cxnId="{F0CE6E9F-FD48-41BE-A79C-5B7BD3CFF701}">
      <dgm:prSet/>
      <dgm:spPr/>
      <dgm:t>
        <a:bodyPr/>
        <a:lstStyle/>
        <a:p>
          <a:endParaRPr lang="en-US"/>
        </a:p>
      </dgm:t>
    </dgm:pt>
    <dgm:pt modelId="{9909CA45-573A-48F1-B8BE-3DAD4CC89FB2}" type="sibTrans" cxnId="{F0CE6E9F-FD48-41BE-A79C-5B7BD3CFF701}">
      <dgm:prSet/>
      <dgm:spPr/>
      <dgm:t>
        <a:bodyPr/>
        <a:lstStyle/>
        <a:p>
          <a:endParaRPr lang="en-US"/>
        </a:p>
      </dgm:t>
    </dgm:pt>
    <dgm:pt modelId="{36B07797-8E6E-4B58-B290-F79EE985D6EB}">
      <dgm:prSet/>
      <dgm:spPr/>
      <dgm:t>
        <a:bodyPr/>
        <a:lstStyle/>
        <a:p>
          <a:r>
            <a:rPr lang="en-US"/>
            <a:t>Ben: 14%</a:t>
          </a:r>
        </a:p>
      </dgm:t>
    </dgm:pt>
    <dgm:pt modelId="{F1511749-0DC2-4912-9274-3C87891BBB16}" type="parTrans" cxnId="{5512082A-2755-4A98-A2D5-17DFE40939B3}">
      <dgm:prSet/>
      <dgm:spPr/>
      <dgm:t>
        <a:bodyPr/>
        <a:lstStyle/>
        <a:p>
          <a:endParaRPr lang="en-US"/>
        </a:p>
      </dgm:t>
    </dgm:pt>
    <dgm:pt modelId="{C6788760-D813-48B7-9060-4A04B996FF24}" type="sibTrans" cxnId="{5512082A-2755-4A98-A2D5-17DFE40939B3}">
      <dgm:prSet/>
      <dgm:spPr/>
      <dgm:t>
        <a:bodyPr/>
        <a:lstStyle/>
        <a:p>
          <a:endParaRPr lang="en-US"/>
        </a:p>
      </dgm:t>
    </dgm:pt>
    <dgm:pt modelId="{0CC35D79-4599-4742-A865-512A88044BFC}" type="pres">
      <dgm:prSet presAssocID="{317BFAC8-3995-4397-88CA-520627CD76FC}" presName="Name0" presStyleCnt="0">
        <dgm:presLayoutVars>
          <dgm:dir/>
          <dgm:animLvl val="lvl"/>
          <dgm:resizeHandles val="exact"/>
        </dgm:presLayoutVars>
      </dgm:prSet>
      <dgm:spPr/>
    </dgm:pt>
    <dgm:pt modelId="{ECE0479D-7911-41C3-B6EC-9DE11482ED8E}" type="pres">
      <dgm:prSet presAssocID="{12465039-3607-4800-9DD2-698FC58431B0}" presName="linNode" presStyleCnt="0"/>
      <dgm:spPr/>
    </dgm:pt>
    <dgm:pt modelId="{0AE48AC5-1DA3-4741-B818-AB35A36CA72E}" type="pres">
      <dgm:prSet presAssocID="{12465039-3607-4800-9DD2-698FC58431B0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57D5DB44-B60E-4830-BB64-B3E6063DB60E}" type="pres">
      <dgm:prSet presAssocID="{1D973E76-849D-4266-B68B-FE803197F1C4}" presName="sp" presStyleCnt="0"/>
      <dgm:spPr/>
    </dgm:pt>
    <dgm:pt modelId="{3AB2FAA1-2DD2-4CE1-B7C8-EBF405662544}" type="pres">
      <dgm:prSet presAssocID="{6874C3C3-973E-4372-8460-E6152B3CF347}" presName="linNode" presStyleCnt="0"/>
      <dgm:spPr/>
    </dgm:pt>
    <dgm:pt modelId="{9AC1AE98-DEFA-4107-8FBD-E96DF20BE24C}" type="pres">
      <dgm:prSet presAssocID="{6874C3C3-973E-4372-8460-E6152B3CF347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99980160-ECB0-4E3A-836E-7CC93482C0D9}" type="pres">
      <dgm:prSet presAssocID="{DAAE3FC3-6D7F-46CF-B393-2E2726FF8BBA}" presName="sp" presStyleCnt="0"/>
      <dgm:spPr/>
    </dgm:pt>
    <dgm:pt modelId="{D7B9CCDA-FC26-4B3E-92A2-89DCDE8A9F20}" type="pres">
      <dgm:prSet presAssocID="{CBD32969-8BC9-41AA-84CB-C19C459622E6}" presName="linNode" presStyleCnt="0"/>
      <dgm:spPr/>
    </dgm:pt>
    <dgm:pt modelId="{311EF656-C8E7-4A68-8496-1D7D9D3CA806}" type="pres">
      <dgm:prSet presAssocID="{CBD32969-8BC9-41AA-84CB-C19C459622E6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3C72351E-86F5-49F5-A877-637E6D1EEEF2}" type="pres">
      <dgm:prSet presAssocID="{5FC3DE86-974F-48AC-B26F-F80E15543FB5}" presName="sp" presStyleCnt="0"/>
      <dgm:spPr/>
    </dgm:pt>
    <dgm:pt modelId="{95D12A0D-E13A-4447-871C-F836EAF291DB}" type="pres">
      <dgm:prSet presAssocID="{FB2C8C8E-387C-48CD-9BAA-1741F48D3482}" presName="linNode" presStyleCnt="0"/>
      <dgm:spPr/>
    </dgm:pt>
    <dgm:pt modelId="{54C99F6D-CBB3-4B22-B5B2-4BF8F83277FA}" type="pres">
      <dgm:prSet presAssocID="{FB2C8C8E-387C-48CD-9BAA-1741F48D348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1235107B-4732-435A-ADB3-FFCA54B0BA07}" type="pres">
      <dgm:prSet presAssocID="{686114F5-EC64-4528-9A59-E41FCFD4C5B2}" presName="sp" presStyleCnt="0"/>
      <dgm:spPr/>
    </dgm:pt>
    <dgm:pt modelId="{27C365E3-0C50-4D82-ADBE-38DFA5DB5F5A}" type="pres">
      <dgm:prSet presAssocID="{90608F95-0FB9-421B-82AB-238FE5DBD7F0}" presName="linNode" presStyleCnt="0"/>
      <dgm:spPr/>
    </dgm:pt>
    <dgm:pt modelId="{B6A10665-D44D-4511-A7ED-F815D70DDFEA}" type="pres">
      <dgm:prSet presAssocID="{90608F95-0FB9-421B-82AB-238FE5DBD7F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34FB863E-3567-4515-A889-9859FB7C9D0D}" type="pres">
      <dgm:prSet presAssocID="{4D85DF09-F0A3-411B-96A6-FB7574AC76C7}" presName="sp" presStyleCnt="0"/>
      <dgm:spPr/>
    </dgm:pt>
    <dgm:pt modelId="{82FB0ABB-8A0E-43C1-AE4B-107D3313D3CA}" type="pres">
      <dgm:prSet presAssocID="{B2F2854E-D356-4780-BBA3-5854BC010807}" presName="linNode" presStyleCnt="0"/>
      <dgm:spPr/>
    </dgm:pt>
    <dgm:pt modelId="{19F4D32F-E7DF-4D53-B9ED-D73E085C2DE9}" type="pres">
      <dgm:prSet presAssocID="{B2F2854E-D356-4780-BBA3-5854BC010807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1E555E22-84A4-49CE-A712-0FC4AC30E602}" type="pres">
      <dgm:prSet presAssocID="{9909CA45-573A-48F1-B8BE-3DAD4CC89FB2}" presName="sp" presStyleCnt="0"/>
      <dgm:spPr/>
    </dgm:pt>
    <dgm:pt modelId="{58A67011-0419-4904-B8F6-43F6EB4A6E26}" type="pres">
      <dgm:prSet presAssocID="{36B07797-8E6E-4B58-B290-F79EE985D6EB}" presName="linNode" presStyleCnt="0"/>
      <dgm:spPr/>
    </dgm:pt>
    <dgm:pt modelId="{906C37F1-8412-4E98-9BD0-D9D007084B79}" type="pres">
      <dgm:prSet presAssocID="{36B07797-8E6E-4B58-B290-F79EE985D6EB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E1960E17-6DBA-4E4F-9E01-647DCDE9D39D}" srcId="{317BFAC8-3995-4397-88CA-520627CD76FC}" destId="{CBD32969-8BC9-41AA-84CB-C19C459622E6}" srcOrd="2" destOrd="0" parTransId="{0ED11FE2-AEEB-4727-A8F6-E7B5668664FD}" sibTransId="{5FC3DE86-974F-48AC-B26F-F80E15543FB5}"/>
    <dgm:cxn modelId="{16AF3825-452D-4A0A-BE99-A93BCAA1F230}" srcId="{317BFAC8-3995-4397-88CA-520627CD76FC}" destId="{FB2C8C8E-387C-48CD-9BAA-1741F48D3482}" srcOrd="3" destOrd="0" parTransId="{A2F50A0B-79AA-4F41-9AB7-6E895FAD533E}" sibTransId="{686114F5-EC64-4528-9A59-E41FCFD4C5B2}"/>
    <dgm:cxn modelId="{5512082A-2755-4A98-A2D5-17DFE40939B3}" srcId="{317BFAC8-3995-4397-88CA-520627CD76FC}" destId="{36B07797-8E6E-4B58-B290-F79EE985D6EB}" srcOrd="6" destOrd="0" parTransId="{F1511749-0DC2-4912-9274-3C87891BBB16}" sibTransId="{C6788760-D813-48B7-9060-4A04B996FF24}"/>
    <dgm:cxn modelId="{98E2302D-AFFA-413F-B29C-42AC1425E311}" type="presOf" srcId="{6874C3C3-973E-4372-8460-E6152B3CF347}" destId="{9AC1AE98-DEFA-4107-8FBD-E96DF20BE24C}" srcOrd="0" destOrd="0" presId="urn:microsoft.com/office/officeart/2005/8/layout/vList5"/>
    <dgm:cxn modelId="{3DC62436-6510-4F0D-A3D7-3D845F9B709F}" type="presOf" srcId="{B2F2854E-D356-4780-BBA3-5854BC010807}" destId="{19F4D32F-E7DF-4D53-B9ED-D73E085C2DE9}" srcOrd="0" destOrd="0" presId="urn:microsoft.com/office/officeart/2005/8/layout/vList5"/>
    <dgm:cxn modelId="{9771B470-926C-4938-80E1-0FA68F743591}" type="presOf" srcId="{317BFAC8-3995-4397-88CA-520627CD76FC}" destId="{0CC35D79-4599-4742-A865-512A88044BFC}" srcOrd="0" destOrd="0" presId="urn:microsoft.com/office/officeart/2005/8/layout/vList5"/>
    <dgm:cxn modelId="{4C33F359-F9C9-4A71-ABC7-D90939C11534}" type="presOf" srcId="{36B07797-8E6E-4B58-B290-F79EE985D6EB}" destId="{906C37F1-8412-4E98-9BD0-D9D007084B79}" srcOrd="0" destOrd="0" presId="urn:microsoft.com/office/officeart/2005/8/layout/vList5"/>
    <dgm:cxn modelId="{DDF7937E-94AD-44B2-969B-2FC52AD785A2}" type="presOf" srcId="{90608F95-0FB9-421B-82AB-238FE5DBD7F0}" destId="{B6A10665-D44D-4511-A7ED-F815D70DDFEA}" srcOrd="0" destOrd="0" presId="urn:microsoft.com/office/officeart/2005/8/layout/vList5"/>
    <dgm:cxn modelId="{83077A94-46D2-48BB-8532-379300C04935}" srcId="{317BFAC8-3995-4397-88CA-520627CD76FC}" destId="{6874C3C3-973E-4372-8460-E6152B3CF347}" srcOrd="1" destOrd="0" parTransId="{D7961EC9-830C-435F-A611-ABC5A9F89EF3}" sibTransId="{DAAE3FC3-6D7F-46CF-B393-2E2726FF8BBA}"/>
    <dgm:cxn modelId="{B51B5797-9D45-4233-A3EC-6AC70AB58279}" type="presOf" srcId="{12465039-3607-4800-9DD2-698FC58431B0}" destId="{0AE48AC5-1DA3-4741-B818-AB35A36CA72E}" srcOrd="0" destOrd="0" presId="urn:microsoft.com/office/officeart/2005/8/layout/vList5"/>
    <dgm:cxn modelId="{9F4E1C99-CF2C-4EF3-B163-0C7EF3E2F0BA}" type="presOf" srcId="{CBD32969-8BC9-41AA-84CB-C19C459622E6}" destId="{311EF656-C8E7-4A68-8496-1D7D9D3CA806}" srcOrd="0" destOrd="0" presId="urn:microsoft.com/office/officeart/2005/8/layout/vList5"/>
    <dgm:cxn modelId="{F0CE6E9F-FD48-41BE-A79C-5B7BD3CFF701}" srcId="{317BFAC8-3995-4397-88CA-520627CD76FC}" destId="{B2F2854E-D356-4780-BBA3-5854BC010807}" srcOrd="5" destOrd="0" parTransId="{A6A3DBDE-9176-47A2-9C52-3DA1B405E5A7}" sibTransId="{9909CA45-573A-48F1-B8BE-3DAD4CC89FB2}"/>
    <dgm:cxn modelId="{B38B58B2-F505-4E4F-BD3B-93AD281B5535}" srcId="{317BFAC8-3995-4397-88CA-520627CD76FC}" destId="{90608F95-0FB9-421B-82AB-238FE5DBD7F0}" srcOrd="4" destOrd="0" parTransId="{D8EB80EA-80AD-4CEC-B036-42995BADF00E}" sibTransId="{4D85DF09-F0A3-411B-96A6-FB7574AC76C7}"/>
    <dgm:cxn modelId="{1432DCD6-CA07-4192-AD54-BC9DC6A53F49}" type="presOf" srcId="{FB2C8C8E-387C-48CD-9BAA-1741F48D3482}" destId="{54C99F6D-CBB3-4B22-B5B2-4BF8F83277FA}" srcOrd="0" destOrd="0" presId="urn:microsoft.com/office/officeart/2005/8/layout/vList5"/>
    <dgm:cxn modelId="{1C1716F1-A01C-41A5-8AE3-98A1F9CA1024}" srcId="{317BFAC8-3995-4397-88CA-520627CD76FC}" destId="{12465039-3607-4800-9DD2-698FC58431B0}" srcOrd="0" destOrd="0" parTransId="{4482965E-2D41-4304-81B8-51654334A677}" sibTransId="{1D973E76-849D-4266-B68B-FE803197F1C4}"/>
    <dgm:cxn modelId="{C1B95971-0383-4ECD-A562-E9B38B6C0991}" type="presParOf" srcId="{0CC35D79-4599-4742-A865-512A88044BFC}" destId="{ECE0479D-7911-41C3-B6EC-9DE11482ED8E}" srcOrd="0" destOrd="0" presId="urn:microsoft.com/office/officeart/2005/8/layout/vList5"/>
    <dgm:cxn modelId="{083D69B6-9AB9-4BD3-9AFB-922913CE5266}" type="presParOf" srcId="{ECE0479D-7911-41C3-B6EC-9DE11482ED8E}" destId="{0AE48AC5-1DA3-4741-B818-AB35A36CA72E}" srcOrd="0" destOrd="0" presId="urn:microsoft.com/office/officeart/2005/8/layout/vList5"/>
    <dgm:cxn modelId="{E4A63990-A30F-43BA-88BC-4C953858926A}" type="presParOf" srcId="{0CC35D79-4599-4742-A865-512A88044BFC}" destId="{57D5DB44-B60E-4830-BB64-B3E6063DB60E}" srcOrd="1" destOrd="0" presId="urn:microsoft.com/office/officeart/2005/8/layout/vList5"/>
    <dgm:cxn modelId="{7A6781E5-30E4-4579-849A-509DF27630C2}" type="presParOf" srcId="{0CC35D79-4599-4742-A865-512A88044BFC}" destId="{3AB2FAA1-2DD2-4CE1-B7C8-EBF405662544}" srcOrd="2" destOrd="0" presId="urn:microsoft.com/office/officeart/2005/8/layout/vList5"/>
    <dgm:cxn modelId="{5908074C-E14F-45AC-BA9B-5A5F40AE07D6}" type="presParOf" srcId="{3AB2FAA1-2DD2-4CE1-B7C8-EBF405662544}" destId="{9AC1AE98-DEFA-4107-8FBD-E96DF20BE24C}" srcOrd="0" destOrd="0" presId="urn:microsoft.com/office/officeart/2005/8/layout/vList5"/>
    <dgm:cxn modelId="{EA5F07DF-D164-415E-8489-992B18A04CE9}" type="presParOf" srcId="{0CC35D79-4599-4742-A865-512A88044BFC}" destId="{99980160-ECB0-4E3A-836E-7CC93482C0D9}" srcOrd="3" destOrd="0" presId="urn:microsoft.com/office/officeart/2005/8/layout/vList5"/>
    <dgm:cxn modelId="{5E025846-C65D-4A3F-AE50-7E96005C80E8}" type="presParOf" srcId="{0CC35D79-4599-4742-A865-512A88044BFC}" destId="{D7B9CCDA-FC26-4B3E-92A2-89DCDE8A9F20}" srcOrd="4" destOrd="0" presId="urn:microsoft.com/office/officeart/2005/8/layout/vList5"/>
    <dgm:cxn modelId="{1CECA3BE-6CD2-492B-841C-65C7BBABE2E9}" type="presParOf" srcId="{D7B9CCDA-FC26-4B3E-92A2-89DCDE8A9F20}" destId="{311EF656-C8E7-4A68-8496-1D7D9D3CA806}" srcOrd="0" destOrd="0" presId="urn:microsoft.com/office/officeart/2005/8/layout/vList5"/>
    <dgm:cxn modelId="{A1A5AB74-4B04-4416-9433-ED1A31B7F911}" type="presParOf" srcId="{0CC35D79-4599-4742-A865-512A88044BFC}" destId="{3C72351E-86F5-49F5-A877-637E6D1EEEF2}" srcOrd="5" destOrd="0" presId="urn:microsoft.com/office/officeart/2005/8/layout/vList5"/>
    <dgm:cxn modelId="{E9F3245A-A93D-4DFE-8BB3-C1417B3FBE6E}" type="presParOf" srcId="{0CC35D79-4599-4742-A865-512A88044BFC}" destId="{95D12A0D-E13A-4447-871C-F836EAF291DB}" srcOrd="6" destOrd="0" presId="urn:microsoft.com/office/officeart/2005/8/layout/vList5"/>
    <dgm:cxn modelId="{60A6EAC3-1912-43FF-B935-E829F8F99815}" type="presParOf" srcId="{95D12A0D-E13A-4447-871C-F836EAF291DB}" destId="{54C99F6D-CBB3-4B22-B5B2-4BF8F83277FA}" srcOrd="0" destOrd="0" presId="urn:microsoft.com/office/officeart/2005/8/layout/vList5"/>
    <dgm:cxn modelId="{5EF3EA0D-9880-4EA8-ABDB-3C96D33350FA}" type="presParOf" srcId="{0CC35D79-4599-4742-A865-512A88044BFC}" destId="{1235107B-4732-435A-ADB3-FFCA54B0BA07}" srcOrd="7" destOrd="0" presId="urn:microsoft.com/office/officeart/2005/8/layout/vList5"/>
    <dgm:cxn modelId="{E0125502-E254-4C67-B95F-5205C4CF401A}" type="presParOf" srcId="{0CC35D79-4599-4742-A865-512A88044BFC}" destId="{27C365E3-0C50-4D82-ADBE-38DFA5DB5F5A}" srcOrd="8" destOrd="0" presId="urn:microsoft.com/office/officeart/2005/8/layout/vList5"/>
    <dgm:cxn modelId="{982749A6-6BF6-4FF1-8E2C-D2214E26346A}" type="presParOf" srcId="{27C365E3-0C50-4D82-ADBE-38DFA5DB5F5A}" destId="{B6A10665-D44D-4511-A7ED-F815D70DDFEA}" srcOrd="0" destOrd="0" presId="urn:microsoft.com/office/officeart/2005/8/layout/vList5"/>
    <dgm:cxn modelId="{D80C25C9-B315-438A-8C5A-E11461B80399}" type="presParOf" srcId="{0CC35D79-4599-4742-A865-512A88044BFC}" destId="{34FB863E-3567-4515-A889-9859FB7C9D0D}" srcOrd="9" destOrd="0" presId="urn:microsoft.com/office/officeart/2005/8/layout/vList5"/>
    <dgm:cxn modelId="{90E52185-4C71-44E7-9123-A545DBAB5FEA}" type="presParOf" srcId="{0CC35D79-4599-4742-A865-512A88044BFC}" destId="{82FB0ABB-8A0E-43C1-AE4B-107D3313D3CA}" srcOrd="10" destOrd="0" presId="urn:microsoft.com/office/officeart/2005/8/layout/vList5"/>
    <dgm:cxn modelId="{6CB978A9-81B0-40C6-8FE1-338F22B5B4D5}" type="presParOf" srcId="{82FB0ABB-8A0E-43C1-AE4B-107D3313D3CA}" destId="{19F4D32F-E7DF-4D53-B9ED-D73E085C2DE9}" srcOrd="0" destOrd="0" presId="urn:microsoft.com/office/officeart/2005/8/layout/vList5"/>
    <dgm:cxn modelId="{0BC17AAF-2CBD-4554-B691-BC2790ACB10C}" type="presParOf" srcId="{0CC35D79-4599-4742-A865-512A88044BFC}" destId="{1E555E22-84A4-49CE-A712-0FC4AC30E602}" srcOrd="11" destOrd="0" presId="urn:microsoft.com/office/officeart/2005/8/layout/vList5"/>
    <dgm:cxn modelId="{6CC40435-C676-4F00-AE1E-583E837E7CC8}" type="presParOf" srcId="{0CC35D79-4599-4742-A865-512A88044BFC}" destId="{58A67011-0419-4904-B8F6-43F6EB4A6E26}" srcOrd="12" destOrd="0" presId="urn:microsoft.com/office/officeart/2005/8/layout/vList5"/>
    <dgm:cxn modelId="{CE9922E4-4161-46BC-9668-3AFE560D73D5}" type="presParOf" srcId="{58A67011-0419-4904-B8F6-43F6EB4A6E26}" destId="{906C37F1-8412-4E98-9BD0-D9D007084B7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FB45-1346-4396-ADC7-A6F4CF6C0CF7}">
      <dsp:nvSpPr>
        <dsp:cNvPr id="0" name=""/>
        <dsp:cNvSpPr/>
      </dsp:nvSpPr>
      <dsp:spPr>
        <a:xfrm>
          <a:off x="0" y="603"/>
          <a:ext cx="51154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91B878-250D-46FD-B42C-9942947EC67C}">
      <dsp:nvSpPr>
        <dsp:cNvPr id="0" name=""/>
        <dsp:cNvSpPr/>
      </dsp:nvSpPr>
      <dsp:spPr>
        <a:xfrm>
          <a:off x="0" y="603"/>
          <a:ext cx="5115491" cy="98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Have a basic design</a:t>
          </a:r>
        </a:p>
      </dsp:txBody>
      <dsp:txXfrm>
        <a:off x="0" y="603"/>
        <a:ext cx="5115491" cy="989322"/>
      </dsp:txXfrm>
    </dsp:sp>
    <dsp:sp modelId="{CAC3EF17-F896-4139-A6F6-B96B6EC3303A}">
      <dsp:nvSpPr>
        <dsp:cNvPr id="0" name=""/>
        <dsp:cNvSpPr/>
      </dsp:nvSpPr>
      <dsp:spPr>
        <a:xfrm>
          <a:off x="0" y="989925"/>
          <a:ext cx="51154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7CEB9F-BF1C-43F3-A018-A976353BBE30}">
      <dsp:nvSpPr>
        <dsp:cNvPr id="0" name=""/>
        <dsp:cNvSpPr/>
      </dsp:nvSpPr>
      <dsp:spPr>
        <a:xfrm>
          <a:off x="0" y="989925"/>
          <a:ext cx="5115491" cy="98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Determined our language and stack (MERN)</a:t>
          </a:r>
        </a:p>
      </dsp:txBody>
      <dsp:txXfrm>
        <a:off x="0" y="989925"/>
        <a:ext cx="5115491" cy="989322"/>
      </dsp:txXfrm>
    </dsp:sp>
    <dsp:sp modelId="{874578F3-AE8F-4760-9511-C07516CCDACC}">
      <dsp:nvSpPr>
        <dsp:cNvPr id="0" name=""/>
        <dsp:cNvSpPr/>
      </dsp:nvSpPr>
      <dsp:spPr>
        <a:xfrm>
          <a:off x="0" y="1979247"/>
          <a:ext cx="51154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EAC0CB-2E80-4CD9-B3E6-1B1B9E18A510}">
      <dsp:nvSpPr>
        <dsp:cNvPr id="0" name=""/>
        <dsp:cNvSpPr/>
      </dsp:nvSpPr>
      <dsp:spPr>
        <a:xfrm>
          <a:off x="0" y="1979247"/>
          <a:ext cx="5115491" cy="98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Brainstormed and learned ways to approach our topics of choice</a:t>
          </a:r>
        </a:p>
      </dsp:txBody>
      <dsp:txXfrm>
        <a:off x="0" y="1979247"/>
        <a:ext cx="5115491" cy="989322"/>
      </dsp:txXfrm>
    </dsp:sp>
    <dsp:sp modelId="{0246C34F-ED63-4070-84DB-3A1D066468DF}">
      <dsp:nvSpPr>
        <dsp:cNvPr id="0" name=""/>
        <dsp:cNvSpPr/>
      </dsp:nvSpPr>
      <dsp:spPr>
        <a:xfrm>
          <a:off x="0" y="2968570"/>
          <a:ext cx="51154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B982C4-2957-4CD2-B7EC-CD4C1D80B888}">
      <dsp:nvSpPr>
        <dsp:cNvPr id="0" name=""/>
        <dsp:cNvSpPr/>
      </dsp:nvSpPr>
      <dsp:spPr>
        <a:xfrm>
          <a:off x="0" y="2968570"/>
          <a:ext cx="5115491" cy="98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Set up our ways of communication organization and more</a:t>
          </a:r>
        </a:p>
      </dsp:txBody>
      <dsp:txXfrm>
        <a:off x="0" y="2968570"/>
        <a:ext cx="5115491" cy="989322"/>
      </dsp:txXfrm>
    </dsp:sp>
    <dsp:sp modelId="{27EABCEB-FD16-4487-818A-AE83160989A9}">
      <dsp:nvSpPr>
        <dsp:cNvPr id="0" name=""/>
        <dsp:cNvSpPr/>
      </dsp:nvSpPr>
      <dsp:spPr>
        <a:xfrm>
          <a:off x="0" y="3957892"/>
          <a:ext cx="51154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F48904-16DC-4EAD-9131-5558CC95529D}">
      <dsp:nvSpPr>
        <dsp:cNvPr id="0" name=""/>
        <dsp:cNvSpPr/>
      </dsp:nvSpPr>
      <dsp:spPr>
        <a:xfrm>
          <a:off x="0" y="3957892"/>
          <a:ext cx="5115491" cy="98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Set up a general look at our plan</a:t>
          </a:r>
        </a:p>
      </dsp:txBody>
      <dsp:txXfrm>
        <a:off x="0" y="3957892"/>
        <a:ext cx="5115491" cy="989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48AC5-1DA3-4741-B818-AB35A36CA72E}">
      <dsp:nvSpPr>
        <dsp:cNvPr id="0" name=""/>
        <dsp:cNvSpPr/>
      </dsp:nvSpPr>
      <dsp:spPr>
        <a:xfrm>
          <a:off x="1636957" y="422"/>
          <a:ext cx="1841576" cy="67766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Justin: 20%</a:t>
          </a:r>
        </a:p>
      </dsp:txBody>
      <dsp:txXfrm>
        <a:off x="1670038" y="33503"/>
        <a:ext cx="1775414" cy="611505"/>
      </dsp:txXfrm>
    </dsp:sp>
    <dsp:sp modelId="{9AC1AE98-DEFA-4107-8FBD-E96DF20BE24C}">
      <dsp:nvSpPr>
        <dsp:cNvPr id="0" name=""/>
        <dsp:cNvSpPr/>
      </dsp:nvSpPr>
      <dsp:spPr>
        <a:xfrm>
          <a:off x="1636957" y="711973"/>
          <a:ext cx="1841576" cy="677667"/>
        </a:xfrm>
        <a:prstGeom prst="round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Jeremy:20%</a:t>
          </a:r>
        </a:p>
      </dsp:txBody>
      <dsp:txXfrm>
        <a:off x="1670038" y="745054"/>
        <a:ext cx="1775414" cy="611505"/>
      </dsp:txXfrm>
    </dsp:sp>
    <dsp:sp modelId="{311EF656-C8E7-4A68-8496-1D7D9D3CA806}">
      <dsp:nvSpPr>
        <dsp:cNvPr id="0" name=""/>
        <dsp:cNvSpPr/>
      </dsp:nvSpPr>
      <dsp:spPr>
        <a:xfrm>
          <a:off x="1636957" y="1423524"/>
          <a:ext cx="1841576" cy="677667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Wesley: 8%</a:t>
          </a:r>
        </a:p>
      </dsp:txBody>
      <dsp:txXfrm>
        <a:off x="1670038" y="1456605"/>
        <a:ext cx="1775414" cy="611505"/>
      </dsp:txXfrm>
    </dsp:sp>
    <dsp:sp modelId="{54C99F6D-CBB3-4B22-B5B2-4BF8F83277FA}">
      <dsp:nvSpPr>
        <dsp:cNvPr id="0" name=""/>
        <dsp:cNvSpPr/>
      </dsp:nvSpPr>
      <dsp:spPr>
        <a:xfrm>
          <a:off x="1636957" y="2135075"/>
          <a:ext cx="1841576" cy="677667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Ryan:8%</a:t>
          </a:r>
        </a:p>
      </dsp:txBody>
      <dsp:txXfrm>
        <a:off x="1670038" y="2168156"/>
        <a:ext cx="1775414" cy="611505"/>
      </dsp:txXfrm>
    </dsp:sp>
    <dsp:sp modelId="{B6A10665-D44D-4511-A7ED-F815D70DDFEA}">
      <dsp:nvSpPr>
        <dsp:cNvPr id="0" name=""/>
        <dsp:cNvSpPr/>
      </dsp:nvSpPr>
      <dsp:spPr>
        <a:xfrm>
          <a:off x="1636957" y="2846626"/>
          <a:ext cx="1841576" cy="677667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Tate: 18%</a:t>
          </a:r>
        </a:p>
      </dsp:txBody>
      <dsp:txXfrm>
        <a:off x="1670038" y="2879707"/>
        <a:ext cx="1775414" cy="611505"/>
      </dsp:txXfrm>
    </dsp:sp>
    <dsp:sp modelId="{19F4D32F-E7DF-4D53-B9ED-D73E085C2DE9}">
      <dsp:nvSpPr>
        <dsp:cNvPr id="0" name=""/>
        <dsp:cNvSpPr/>
      </dsp:nvSpPr>
      <dsp:spPr>
        <a:xfrm>
          <a:off x="1636957" y="3558176"/>
          <a:ext cx="1841576" cy="677667"/>
        </a:xfrm>
        <a:prstGeom prst="round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Aldo: 12%</a:t>
          </a:r>
        </a:p>
      </dsp:txBody>
      <dsp:txXfrm>
        <a:off x="1670038" y="3591257"/>
        <a:ext cx="1775414" cy="611505"/>
      </dsp:txXfrm>
    </dsp:sp>
    <dsp:sp modelId="{906C37F1-8412-4E98-9BD0-D9D007084B79}">
      <dsp:nvSpPr>
        <dsp:cNvPr id="0" name=""/>
        <dsp:cNvSpPr/>
      </dsp:nvSpPr>
      <dsp:spPr>
        <a:xfrm>
          <a:off x="1636957" y="4269727"/>
          <a:ext cx="1841576" cy="67766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Ben: 14%</a:t>
          </a:r>
        </a:p>
      </dsp:txBody>
      <dsp:txXfrm>
        <a:off x="1670038" y="4302808"/>
        <a:ext cx="1775414" cy="611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6E27-EE04-4EFA-BEB2-0DB19753A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C22A8-1F3E-41D9-AF54-3B54BFC9E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E3C9-8CFA-493F-8A45-419248E4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B352-D7A6-486E-A00C-D5C42165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3F62-D593-4F1D-A23E-84A14461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6B80-B4E5-4B70-91A9-EA7AA806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D0772-729E-4006-B803-0CCE4F8D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ECA5-1528-4882-89FB-647B0C81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CFC6-3185-46FF-9E94-2250A367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CA90-B421-4E1E-B884-32A5C7A9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A6189-87E4-44F1-976A-2A343CFF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71818-A932-48EF-958D-1E2196B1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E30B-0FEA-4CE5-8815-5101728E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D8E2-C5D4-4280-BF45-1BDB4E9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96DD-0DE9-4EA3-99E8-C70FA09D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BAF2-764D-44DB-8A50-104DEFBC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2672-D1C8-4A88-8746-65E79058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07681-7660-4A0C-BF19-45A9102A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D5FE-D777-49D0-B02C-C44ABCAA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2EE04-F142-4335-8421-AC063DC2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F7F9-812A-45E3-AB5D-4094C1C2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E846F-7FD6-41C2-9C56-3EF73309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30CF-9FAF-4F7A-9E70-50716923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FA1F-8D1C-473F-9954-C13D1356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38E9-BCAF-4889-8CCF-17C84C39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8119-211C-4245-88D1-53C3FBDF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9806-3F77-4555-A26E-E66D81195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3CBD0-A58F-4C8B-9C3C-072027485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F153E-F3F9-4BFA-A57B-523D89F8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D53B1-017E-45D5-BD9E-5962E0C0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0A2DA-BEEB-4257-A503-87747F83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4B97-88DF-4CF5-8072-C768C9BB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EE2BE-F461-4C15-AE2D-49411F24F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E84E9-A4D2-4C4F-BAFE-6937027C3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5888E-2B91-4282-9866-67CB4CD0C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17D73-44D4-4E4E-B405-178060D6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338EC-AB77-47DD-B2EC-B331E419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7A1EA-2552-4C87-99AD-55195F1B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6107D-6D2C-47FE-AE47-CCEA552F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2367-3E18-4748-8DF7-10680D04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07B44-2A3A-404B-95D9-09D51E63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C5F96-1713-470E-823A-65B962D5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6C131-250E-444B-BD79-4F822DA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B0365-48E8-4B2F-ABE1-9886D57F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6C59A-4403-44E0-A660-824B0F1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66471-1E5B-4083-9D2F-6689472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8A9-B4C9-4366-B12A-BCB7EA57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B7B2-6A13-45B2-A6DA-E1848F73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5B6D1-B57A-4B1A-B43E-53108698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D3EF-57F8-4038-9218-75D87EC9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C701-CF97-43ED-A5C8-B2616DDD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B9F3A-B742-4071-B1BF-AA4A0960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382-F6F1-4F04-A0D2-EDABAF17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6CD2D-369A-4471-A75A-7B440AFC4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A131E-BF32-4E84-A7CF-87DC8AC5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9E99E-EB1B-4B48-AF95-AF9F5CCF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A6460-A582-43D5-B90E-F14E46C5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E31B-2395-4179-85EA-DB033A07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3D812-8C16-4BEC-8AD8-81036068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59A2-C3CB-4170-A5B5-C3C2BB813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DF807-DC41-4452-A7E8-B48A02274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B170-7C46-42D5-8E8B-C80F7B6A5EF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72D3-591F-469B-BAC1-ADF8906CD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3B47-A319-4514-B1DB-9A6C8C22E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90A0-949D-4658-BF1A-4854D1F3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1BCB3-9D38-4B18-8D04-F481E1BC5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B27AB-856F-424C-94A3-F4C5E3293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Members: Aldo Jaramillo, Jeremy Oliver, Ryan Hiller, Ben Mettlach, Tate Wongweeratorn, Justin Treece (me), Wesley Kramer</a:t>
            </a:r>
          </a:p>
        </p:txBody>
      </p:sp>
    </p:spTree>
    <p:extLst>
      <p:ext uri="{BB962C8B-B14F-4D97-AF65-F5344CB8AC3E}">
        <p14:creationId xmlns:p14="http://schemas.microsoft.com/office/powerpoint/2010/main" val="263091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607B5-7AAD-4E48-9E82-9E878F45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Technical Learning/People Learning (my opinions)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8E25-19CC-40CD-B9C8-D58B93FA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People, can be hard to inform everyone at the same time or get quick responses at all times. Different schedules make for difficult planning</a:t>
            </a:r>
          </a:p>
          <a:p>
            <a:r>
              <a:rPr lang="en-US" sz="2000"/>
              <a:t>Technically this project will be pretty challenging since most of us have little to no experience with JavaScript let alone React, Express, Node and MongoDB</a:t>
            </a:r>
          </a:p>
          <a:p>
            <a:r>
              <a:rPr lang="en-US" sz="2000"/>
              <a:t>There were a few things like parking where we will most likely leave to implement later since its already on a website.</a:t>
            </a:r>
          </a:p>
        </p:txBody>
      </p:sp>
    </p:spTree>
    <p:extLst>
      <p:ext uri="{BB962C8B-B14F-4D97-AF65-F5344CB8AC3E}">
        <p14:creationId xmlns:p14="http://schemas.microsoft.com/office/powerpoint/2010/main" val="244569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B6139B-7F9A-4A72-857D-DE1B34B6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Percentages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8CCC7BF9-39C1-4CCF-BE7F-307BF99B4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470571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159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3B814-A9C1-4D56-A35A-BF089480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568C3-0A5A-4276-A838-9731319C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We have the main requirements sorted out</a:t>
            </a:r>
          </a:p>
          <a:p>
            <a:r>
              <a:rPr lang="en-US" sz="2400">
                <a:solidFill>
                  <a:srgbClr val="000000"/>
                </a:solidFill>
              </a:rPr>
              <a:t>In short, we need everything to run a web page</a:t>
            </a:r>
          </a:p>
          <a:p>
            <a:r>
              <a:rPr lang="en-US" sz="2400">
                <a:solidFill>
                  <a:srgbClr val="000000"/>
                </a:solidFill>
              </a:rPr>
              <a:t>Initial requirements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Landing/Login page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Class schedule scanner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Implement google maps transport API</a:t>
            </a:r>
          </a:p>
          <a:p>
            <a:pPr lvl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7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7B8E0C-0A7D-44D2-B203-DFE2C86E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75F6-256B-405D-9E7D-D8F99220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Getting a domain, a web host, and database host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These all cost money or time</a:t>
            </a:r>
          </a:p>
          <a:p>
            <a:r>
              <a:rPr lang="en-US" sz="2400">
                <a:solidFill>
                  <a:srgbClr val="000000"/>
                </a:solidFill>
              </a:rPr>
              <a:t>The biggest constraint will be working with IT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We don’t know if we will ever be able to set up an authentication with IT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</a:rPr>
              <a:t>because of this the schedule scanner cannot be a web scraper but it must use a downloaded html file instead which isn’t user friendly.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93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4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9B094E-BF71-4B7B-9F72-ADD1E0A73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75" y="643467"/>
            <a:ext cx="757664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6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3A3B-F7A6-4D15-BD91-862CB6A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i.gyazo.com/df7f5e31401c3a9a0e03782997e3c360.png">
            <a:extLst>
              <a:ext uri="{FF2B5EF4-FFF2-40B4-BE49-F238E27FC236}">
                <a16:creationId xmlns:a16="http://schemas.microsoft.com/office/drawing/2014/main" id="{534539C1-CBE3-4887-A935-268E3C3EC9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9" y="686684"/>
            <a:ext cx="11156016" cy="54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2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E360-D9DC-4C05-8A1E-C304009C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i.gyazo.com/2d0b78c87adc160c476d4278cea7f116.png">
            <a:extLst>
              <a:ext uri="{FF2B5EF4-FFF2-40B4-BE49-F238E27FC236}">
                <a16:creationId xmlns:a16="http://schemas.microsoft.com/office/drawing/2014/main" id="{D8C8B217-4BB0-44C7-AA54-37F1392D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0788"/>
            <a:ext cx="4902603" cy="175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tom ide">
            <a:extLst>
              <a:ext uri="{FF2B5EF4-FFF2-40B4-BE49-F238E27FC236}">
                <a16:creationId xmlns:a16="http://schemas.microsoft.com/office/drawing/2014/main" id="{B4F35F51-59D0-427E-A976-6944893C8A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61752"/>
            <a:ext cx="4384664" cy="168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eact">
            <a:extLst>
              <a:ext uri="{FF2B5EF4-FFF2-40B4-BE49-F238E27FC236}">
                <a16:creationId xmlns:a16="http://schemas.microsoft.com/office/drawing/2014/main" id="{CB89A6B4-DFB9-4539-B11C-87A9F4CF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13" y="2753270"/>
            <a:ext cx="4563290" cy="153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express js">
            <a:extLst>
              <a:ext uri="{FF2B5EF4-FFF2-40B4-BE49-F238E27FC236}">
                <a16:creationId xmlns:a16="http://schemas.microsoft.com/office/drawing/2014/main" id="{41CD287A-689B-4104-BFCD-D4B20B79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5953"/>
            <a:ext cx="2698254" cy="168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mongodb">
            <a:extLst>
              <a:ext uri="{FF2B5EF4-FFF2-40B4-BE49-F238E27FC236}">
                <a16:creationId xmlns:a16="http://schemas.microsoft.com/office/drawing/2014/main" id="{2600AE5A-DDD1-4116-A4E0-171FB925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71881"/>
            <a:ext cx="4145280" cy="112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node.js">
            <a:extLst>
              <a:ext uri="{FF2B5EF4-FFF2-40B4-BE49-F238E27FC236}">
                <a16:creationId xmlns:a16="http://schemas.microsoft.com/office/drawing/2014/main" id="{CFEF1741-16AB-4F00-AAEE-9285E0DC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11" y="4282362"/>
            <a:ext cx="2688092" cy="164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github">
            <a:extLst>
              <a:ext uri="{FF2B5EF4-FFF2-40B4-BE49-F238E27FC236}">
                <a16:creationId xmlns:a16="http://schemas.microsoft.com/office/drawing/2014/main" id="{0EE0A609-56E3-46B3-BE9C-AE887D6B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14864"/>
            <a:ext cx="2786743" cy="163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mage result for gimp">
            <a:extLst>
              <a:ext uri="{FF2B5EF4-FFF2-40B4-BE49-F238E27FC236}">
                <a16:creationId xmlns:a16="http://schemas.microsoft.com/office/drawing/2014/main" id="{B1CAF6A2-FFE1-49D9-9591-8B3CBD49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9" y="4862630"/>
            <a:ext cx="3468222" cy="163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5FB6-79C6-416C-B34C-92F70858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.gyazo.com/cc4f745df4f3ba7d957afe40a182895d.png">
            <a:extLst>
              <a:ext uri="{FF2B5EF4-FFF2-40B4-BE49-F238E27FC236}">
                <a16:creationId xmlns:a16="http://schemas.microsoft.com/office/drawing/2014/main" id="{64481C4A-23E3-41EC-9262-13938A26E7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17" y="464239"/>
            <a:ext cx="11001766" cy="541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5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CFAAB-7C90-497A-A975-A31A1159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Progress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5091AB-3AB1-4351-9921-5A616D8C0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752792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376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E143-533A-45D7-B761-D166D5B1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i.gyazo.com/2be0f6fc5dbdc9c3f9f1d07c82956b14.png">
            <a:extLst>
              <a:ext uri="{FF2B5EF4-FFF2-40B4-BE49-F238E27FC236}">
                <a16:creationId xmlns:a16="http://schemas.microsoft.com/office/drawing/2014/main" id="{D0510124-C0C3-46D5-8818-6AF20B15B2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57" y="365125"/>
            <a:ext cx="3338937" cy="58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6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Sprint 1</vt:lpstr>
      <vt:lpstr>Requirements</vt:lpstr>
      <vt:lpstr>Constraint</vt:lpstr>
      <vt:lpstr>PowerPoint Presentation</vt:lpstr>
      <vt:lpstr>PowerPoint Presentation</vt:lpstr>
      <vt:lpstr>PowerPoint Presentation</vt:lpstr>
      <vt:lpstr>PowerPoint Presentation</vt:lpstr>
      <vt:lpstr>Progress </vt:lpstr>
      <vt:lpstr>PowerPoint Presentation</vt:lpstr>
      <vt:lpstr>Technical Learning/People Learning (my opinions)</vt:lpstr>
      <vt:lpstr>Percentages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Treece, Justin</dc:creator>
  <cp:lastModifiedBy>Treece, Justin</cp:lastModifiedBy>
  <cp:revision>10</cp:revision>
  <dcterms:created xsi:type="dcterms:W3CDTF">2018-09-05T17:42:16Z</dcterms:created>
  <dcterms:modified xsi:type="dcterms:W3CDTF">2018-09-05T21:46:11Z</dcterms:modified>
</cp:coreProperties>
</file>