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127.0.0.1:80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Textifai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by Content Density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036625" y="375850"/>
            <a:ext cx="1725000" cy="59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Team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709500" y="1527925"/>
            <a:ext cx="17250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Brandon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Ash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Ozias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Tyler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What is Textifai? 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Textifai is a website that stores and analyzes pieces of text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Machine Learning and Natural Language Processing.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</a:t>
            </a:r>
            <a:r>
              <a:rPr lang="en"/>
              <a:t>nalysis consists of insights: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Positivity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Emotion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Personality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Political ideology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Subject matter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more!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Some insights are grammatical in nature, such as most common part of speech, reading level, estimated reading time, and more.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Interesting Bits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text analysis protocol for the primary insights used: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NLTK (an NLP library)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Indico.io (a Machine Learning library for extracting insights from data).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and grammatical analysis algorithms were written from scratch.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Textifai is social!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see how your text submissions contributed to global insights. </a:t>
            </a:r>
          </a:p>
          <a:p>
            <a:pPr indent="-317500" lvl="1" marL="914400">
              <a:spcBef>
                <a:spcPts val="0"/>
              </a:spcBef>
              <a:buSzPts val="1400"/>
              <a:buChar char="○"/>
            </a:pPr>
            <a:r>
              <a:rPr lang="en"/>
              <a:t>Can view and comment on recent submissions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850" y="2057025"/>
            <a:ext cx="3756225" cy="114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9250" y="2057025"/>
            <a:ext cx="3427900" cy="10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Target Audience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Writers who want to analyze their work or the works of others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who want to achieve high complexity and avoid word overuse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interested in trends in writing - whether in books, on blogs, or otherwise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In fact, our easy-to-use and consistent interface allows anybody who knows how to read and write to start contributing to Textifai right away!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5725" y="679325"/>
            <a:ext cx="1508900" cy="150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6475" y="517168"/>
            <a:ext cx="2444300" cy="18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3517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Trivialities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42687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Setting up website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Authentication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Design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Text analysis</a:t>
            </a:r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4580400" y="445025"/>
            <a:ext cx="1938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Difficulties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80400" y="1152475"/>
            <a:ext cx="42687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Insights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Team Harmonization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Procrastination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Text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 the Future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57423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Insights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input from social media like Twitter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Text Upload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6872" y="206500"/>
            <a:ext cx="1705426" cy="29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229575" y="649575"/>
            <a:ext cx="7696500" cy="1666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i="1" lang="en" sz="17600" u="sng">
                <a:solidFill>
                  <a:schemeClr val="hlink"/>
                </a:solidFill>
                <a:latin typeface="Impact"/>
                <a:ea typeface="Impact"/>
                <a:cs typeface="Impact"/>
                <a:sym typeface="Impact"/>
                <a:hlinkClick r:id="rId3"/>
              </a:rPr>
              <a:t>DEMO!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