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7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Kirkby</dc:creator>
  <cp:lastModifiedBy>Max Kirkby</cp:lastModifiedBy>
  <cp:revision>1</cp:revision>
  <dcterms:created xsi:type="dcterms:W3CDTF">2017-02-12T18:51:18Z</dcterms:created>
  <dcterms:modified xsi:type="dcterms:W3CDTF">2017-02-12T18:54:27Z</dcterms:modified>
</cp:coreProperties>
</file>