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Max, Louis, Lukas, Christopher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Code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58496" cy="5257800"/>
          </a:xfrm>
        </p:spPr>
      </p:pic>
    </p:spTree>
    <p:extLst>
      <p:ext uri="{BB962C8B-B14F-4D97-AF65-F5344CB8AC3E}">
        <p14:creationId xmlns:p14="http://schemas.microsoft.com/office/powerpoint/2010/main" val="257677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95362"/>
            <a:ext cx="8153400" cy="4305475"/>
          </a:xfrm>
        </p:spPr>
      </p:pic>
    </p:spTree>
    <p:extLst>
      <p:ext uri="{BB962C8B-B14F-4D97-AF65-F5344CB8AC3E}">
        <p14:creationId xmlns:p14="http://schemas.microsoft.com/office/powerpoint/2010/main" val="285768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63011" y="2763024"/>
            <a:ext cx="1371600" cy="2743200"/>
            <a:chOff x="663011" y="2763024"/>
            <a:chExt cx="137160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63011" y="2763024"/>
              <a:ext cx="13716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90600" y="3105924"/>
              <a:ext cx="716422" cy="2057400"/>
              <a:chOff x="1091281" y="3205476"/>
              <a:chExt cx="716422" cy="2057400"/>
            </a:xfrm>
          </p:grpSpPr>
          <p:sp>
            <p:nvSpPr>
              <p:cNvPr id="6" name="Smiley Face 5"/>
              <p:cNvSpPr/>
              <p:nvPr/>
            </p:nvSpPr>
            <p:spPr>
              <a:xfrm>
                <a:off x="1091281" y="3205476"/>
                <a:ext cx="716422" cy="730045"/>
              </a:xfrm>
              <a:prstGeom prst="smileyFac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4"/>
              </p:cNvCxnSpPr>
              <p:nvPr/>
            </p:nvCxnSpPr>
            <p:spPr>
              <a:xfrm>
                <a:off x="1449492" y="3935521"/>
                <a:ext cx="0" cy="79641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117454" y="4731934"/>
                <a:ext cx="332038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9492" y="4731934"/>
                <a:ext cx="254126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449492" y="4068257"/>
                <a:ext cx="358211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117454" y="4068257"/>
                <a:ext cx="332038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505200" y="1706056"/>
            <a:ext cx="5334000" cy="4999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7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2286000"/>
            <a:ext cx="457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Recipe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86200" y="3188153"/>
            <a:ext cx="457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86200" y="4058424"/>
            <a:ext cx="457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4953000"/>
            <a:ext cx="457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Recipe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6942" y="5867400"/>
            <a:ext cx="457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Backup/Restore Database</a:t>
            </a:r>
            <a:endParaRPr lang="en-US" dirty="0"/>
          </a:p>
        </p:txBody>
      </p: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2034611" y="3429000"/>
            <a:ext cx="1851589" cy="63953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2034611" y="2590800"/>
            <a:ext cx="1851589" cy="3810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  <a:endCxn id="30" idx="1"/>
          </p:cNvCxnSpPr>
          <p:nvPr/>
        </p:nvCxnSpPr>
        <p:spPr>
          <a:xfrm>
            <a:off x="2034611" y="4134624"/>
            <a:ext cx="1851589" cy="2286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2034611" y="4800600"/>
            <a:ext cx="1851589" cy="457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>
            <a:off x="2034611" y="5334000"/>
            <a:ext cx="1842331" cy="838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3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Recipe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34" y="1666570"/>
            <a:ext cx="4877481" cy="4363059"/>
          </a:xfrm>
        </p:spPr>
      </p:pic>
    </p:spTree>
    <p:extLst>
      <p:ext uri="{BB962C8B-B14F-4D97-AF65-F5344CB8AC3E}">
        <p14:creationId xmlns:p14="http://schemas.microsoft.com/office/powerpoint/2010/main" val="230098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</TotalTime>
  <Words>46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Product ArchitecturE</vt:lpstr>
      <vt:lpstr>Simple Code Class Diagram</vt:lpstr>
      <vt:lpstr>Database Class Diagram</vt:lpstr>
      <vt:lpstr>System Boundaries</vt:lpstr>
      <vt:lpstr>Context Model</vt:lpstr>
      <vt:lpstr>Activity Diagram</vt:lpstr>
      <vt:lpstr>Use Case 1</vt:lpstr>
      <vt:lpstr>Use Case 2</vt:lpstr>
      <vt:lpstr>Add Recipe Sequence Diagram</vt:lpstr>
      <vt:lpstr>State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ArchitecturE</dc:title>
  <dc:creator>Max Kirkby</dc:creator>
  <cp:lastModifiedBy>Max Kirkby</cp:lastModifiedBy>
  <cp:revision>4</cp:revision>
  <dcterms:created xsi:type="dcterms:W3CDTF">2017-04-02T17:48:19Z</dcterms:created>
  <dcterms:modified xsi:type="dcterms:W3CDTF">2017-04-02T18:33:41Z</dcterms:modified>
</cp:coreProperties>
</file>