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4" r:id="rId3"/>
    <p:sldId id="259" r:id="rId4"/>
    <p:sldId id="260" r:id="rId5"/>
    <p:sldId id="261" r:id="rId6"/>
    <p:sldId id="262" r:id="rId7"/>
    <p:sldId id="265" r:id="rId8"/>
    <p:sldId id="263" r:id="rId9"/>
    <p:sldId id="266" r:id="rId10"/>
    <p:sldId id="267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A035BE2-8B57-421B-A3F0-96943886709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06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3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BA035BE2-8B57-421B-A3F0-96943886709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68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2410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54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035BE2-8B57-421B-A3F0-96943886709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6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035BE2-8B57-421B-A3F0-96943886709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43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7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2253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BA035BE2-8B57-421B-A3F0-96943886709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37336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035BE2-8B57-421B-A3F0-96943886709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9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i="0" u="none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Pocket Chef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953" y="814135"/>
            <a:ext cx="5350574" cy="401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should be able to depend on the quick performance of the app (to improve productivity)</a:t>
            </a:r>
            <a:endParaRPr lang="en-US" dirty="0"/>
          </a:p>
        </p:txBody>
      </p:sp>
      <p:pic>
        <p:nvPicPr>
          <p:cNvPr id="4" name="Picture 2" descr="Men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830" y="2606842"/>
            <a:ext cx="2328110" cy="413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9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Users </a:t>
            </a:r>
            <a:r>
              <a:rPr lang="en-US" dirty="0"/>
              <a:t>that these requirements could potentially originate </a:t>
            </a:r>
            <a:r>
              <a:rPr lang="en-US" dirty="0" smtClean="0"/>
              <a:t>from:</a:t>
            </a:r>
          </a:p>
          <a:p>
            <a:r>
              <a:rPr lang="en-US" dirty="0" smtClean="0"/>
              <a:t>An </a:t>
            </a:r>
            <a:r>
              <a:rPr lang="en-US" dirty="0"/>
              <a:t>older </a:t>
            </a:r>
            <a:r>
              <a:rPr lang="en-US" dirty="0" smtClean="0"/>
              <a:t>demographic is expected to use our app more</a:t>
            </a:r>
            <a:endParaRPr lang="en-US" dirty="0"/>
          </a:p>
        </p:txBody>
      </p:sp>
      <p:pic>
        <p:nvPicPr>
          <p:cNvPr id="2050" name="Picture 2" descr="https://thumbs.dreamstime.com/z/smiling-old-man-having-coffee-portrait-looking-happy-3347167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19" b="1086"/>
          <a:stretch/>
        </p:blipFill>
        <p:spPr bwMode="auto">
          <a:xfrm>
            <a:off x="4303812" y="2576073"/>
            <a:ext cx="2722630" cy="405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tock old man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018" y="2864601"/>
            <a:ext cx="2857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0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Pocket Chef app shall hold and easily display recipes entered by the user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63157" y="2507627"/>
            <a:ext cx="4778614" cy="4152804"/>
            <a:chOff x="3499112" y="2491585"/>
            <a:chExt cx="4778614" cy="4152804"/>
          </a:xfrm>
        </p:grpSpPr>
        <p:pic>
          <p:nvPicPr>
            <p:cNvPr id="4" name="Picture 2" descr="Menu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9112" y="2491585"/>
              <a:ext cx="2330368" cy="4152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774" y="2491585"/>
              <a:ext cx="2335952" cy="4152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04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System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should be able to add recipes to the app, including ingredients, steps to follow, and pictures of the final recipes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210731" y="2623385"/>
            <a:ext cx="2328110" cy="4138863"/>
            <a:chOff x="8030131" y="2606842"/>
            <a:chExt cx="2328110" cy="4138863"/>
          </a:xfrm>
        </p:grpSpPr>
        <p:pic>
          <p:nvPicPr>
            <p:cNvPr id="9" name="Picture 2" descr="Menu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0131" y="2606842"/>
              <a:ext cx="2328110" cy="4138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065294" y="3662363"/>
              <a:ext cx="885825" cy="2857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1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System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should be able to clearly view the entire contents of a previously added recipe</a:t>
            </a:r>
            <a:endParaRPr lang="en-US" dirty="0"/>
          </a:p>
        </p:txBody>
      </p:sp>
      <p:pic>
        <p:nvPicPr>
          <p:cNvPr id="4100" name="Picture 4" descr="Image result for stock photos cookboo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5" y="3071251"/>
            <a:ext cx="4543425" cy="302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5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should be able to edit and delete recipes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53" y="2845069"/>
            <a:ext cx="3928174" cy="294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should be able to search for individual recipes by name of recipe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88409" y="2429041"/>
            <a:ext cx="2328110" cy="4138863"/>
            <a:chOff x="5334556" y="2606842"/>
            <a:chExt cx="2328110" cy="4138863"/>
          </a:xfrm>
        </p:grpSpPr>
        <p:pic>
          <p:nvPicPr>
            <p:cNvPr id="5" name="Picture 2" descr="Menu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556" y="2606842"/>
              <a:ext cx="2328110" cy="4138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388769" y="3938588"/>
              <a:ext cx="885825" cy="2857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19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should be able to back up stored recipes and retrieve recipes in case of data loss</a:t>
            </a:r>
            <a:endParaRPr lang="en-US" dirty="0"/>
          </a:p>
        </p:txBody>
      </p:sp>
      <p:sp>
        <p:nvSpPr>
          <p:cNvPr id="4" name="AutoShape 2" descr="Image result for zip file icon"/>
          <p:cNvSpPr>
            <a:spLocks noChangeAspect="1" noChangeArrowheads="1"/>
          </p:cNvSpPr>
          <p:nvPr/>
        </p:nvSpPr>
        <p:spPr bwMode="auto">
          <a:xfrm>
            <a:off x="3165475" y="412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4" name="Picture 4" descr="Image result for zip fi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75" y="3336925"/>
            <a:ext cx="172402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1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should be able to perform an advanced search by category of food and ingredients used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203209" y="2801270"/>
            <a:ext cx="2328110" cy="4138863"/>
            <a:chOff x="5334556" y="2606842"/>
            <a:chExt cx="2328110" cy="4138863"/>
          </a:xfrm>
        </p:grpSpPr>
        <p:pic>
          <p:nvPicPr>
            <p:cNvPr id="5" name="Picture 2" descr="Menu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556" y="2606842"/>
              <a:ext cx="2328110" cy="4138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388769" y="3938588"/>
              <a:ext cx="885825" cy="2857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6" name="Picture 2" descr="Image result for stock photos ingredi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3086099"/>
            <a:ext cx="4943354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3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365&quot;&gt;&lt;/object&gt;&lt;object type=&quot;2&quot; unique_id=&quot;10366&quot;&gt;&lt;object type=&quot;3&quot; unique_id=&quot;10367&quot;&gt;&lt;property id=&quot;20148&quot; value=&quot;5&quot;/&gt;&lt;property id=&quot;20300&quot; value=&quot;Slide 1 - &amp;quot;Pocket Chef&amp;quot;&quot;/&gt;&lt;property id=&quot;20307&quot; value=&quot;258&quot;/&gt;&lt;/object&gt;&lt;object type=&quot;3&quot; unique_id=&quot;10368&quot;&gt;&lt;property id=&quot;20148&quot; value=&quot;5&quot;/&gt;&lt;property id=&quot;20300&quot; value=&quot;Slide 2 - &amp;quot;Target Users&amp;quot;&quot;/&gt;&lt;property id=&quot;20307&quot; value=&quot;264&quot;/&gt;&lt;/object&gt;&lt;object type=&quot;3&quot; unique_id=&quot;10369&quot;&gt;&lt;property id=&quot;20148&quot; value=&quot;5&quot;/&gt;&lt;property id=&quot;20300&quot; value=&quot;Slide 3 - &amp;quot;User Requirement&amp;quot;&quot;/&gt;&lt;property id=&quot;20307&quot; value=&quot;259&quot;/&gt;&lt;/object&gt;&lt;object type=&quot;3&quot; unique_id=&quot;10370&quot;&gt;&lt;property id=&quot;20148&quot; value=&quot;5&quot;/&gt;&lt;property id=&quot;20300&quot; value=&quot;Slide 4 - &amp;quot;Minimum System Requirement&amp;quot;&quot;/&gt;&lt;property id=&quot;20307&quot; value=&quot;260&quot;/&gt;&lt;/object&gt;&lt;object type=&quot;3&quot; unique_id=&quot;10371&quot;&gt;&lt;property id=&quot;20148&quot; value=&quot;5&quot;/&gt;&lt;property id=&quot;20300&quot; value=&quot;Slide 5 - &amp;quot;Minimum System Requirement&amp;quot;&quot;/&gt;&lt;property id=&quot;20307&quot; value=&quot;261&quot;/&gt;&lt;/object&gt;&lt;object type=&quot;3&quot; unique_id=&quot;10372&quot;&gt;&lt;property id=&quot;20148&quot; value=&quot;5&quot;/&gt;&lt;property id=&quot;20300&quot; value=&quot;Slide 6 - &amp;quot;System Requirement&amp;quot;&quot;/&gt;&lt;property id=&quot;20307&quot; value=&quot;262&quot;/&gt;&lt;/object&gt;&lt;object type=&quot;3&quot; unique_id=&quot;10373&quot;&gt;&lt;property id=&quot;20148&quot; value=&quot;5&quot;/&gt;&lt;property id=&quot;20300&quot; value=&quot;Slide 7 - &amp;quot;System Requirement&amp;quot;&quot;/&gt;&lt;property id=&quot;20307&quot; value=&quot;265&quot;/&gt;&lt;/object&gt;&lt;object type=&quot;3&quot; unique_id=&quot;10374&quot;&gt;&lt;property id=&quot;20148&quot; value=&quot;5&quot;/&gt;&lt;property id=&quot;20300&quot; value=&quot;Slide 8 - &amp;quot;System Requirement&amp;quot;&quot;/&gt;&lt;property id=&quot;20307&quot; value=&quot;263&quot;/&gt;&lt;/object&gt;&lt;object type=&quot;3&quot; unique_id=&quot;10375&quot;&gt;&lt;property id=&quot;20148&quot; value=&quot;5&quot;/&gt;&lt;property id=&quot;20300&quot; value=&quot;Slide 9 - &amp;quot;System Requirement&amp;quot;&quot;/&gt;&lt;property id=&quot;20307&quot; value=&quot;266&quot;/&gt;&lt;/object&gt;&lt;object type=&quot;3&quot; unique_id=&quot;10376&quot;&gt;&lt;property id=&quot;20148&quot; value=&quot;5&quot;/&gt;&lt;property id=&quot;20300&quot; value=&quot;Slide 10 - &amp;quot;System Requirement&amp;quot;&quot;/&gt;&lt;property id=&quot;20307&quot; value=&quot;267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110</TotalTime>
  <Words>168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Wingdings</vt:lpstr>
      <vt:lpstr>Wingdings 2</vt:lpstr>
      <vt:lpstr>Median</vt:lpstr>
      <vt:lpstr>Pocket Chef</vt:lpstr>
      <vt:lpstr>Target Users</vt:lpstr>
      <vt:lpstr>User Requirement</vt:lpstr>
      <vt:lpstr>Minimum System Requirement</vt:lpstr>
      <vt:lpstr>Minimum System Requirement</vt:lpstr>
      <vt:lpstr>System Requirement</vt:lpstr>
      <vt:lpstr>System Requirement</vt:lpstr>
      <vt:lpstr>System Requirement</vt:lpstr>
      <vt:lpstr>System Requirement</vt:lpstr>
      <vt:lpstr>System Requirement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Joseck, Louis</dc:creator>
  <cp:lastModifiedBy>Joseck, Louis</cp:lastModifiedBy>
  <cp:revision>9</cp:revision>
  <dcterms:created xsi:type="dcterms:W3CDTF">2017-03-05T19:22:24Z</dcterms:created>
  <dcterms:modified xsi:type="dcterms:W3CDTF">2017-03-05T21:12:51Z</dcterms:modified>
</cp:coreProperties>
</file>