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Pocket Chef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6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Team </a:t>
            </a:r>
            <a:r>
              <a:rPr lang="en-US" smtClean="0"/>
              <a:t>will make use of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2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objective is to engineer an Android app designed to organize and digitalize a user’s collection of personal recipes.</a:t>
            </a:r>
          </a:p>
          <a:p>
            <a:r>
              <a:rPr lang="en-US" dirty="0" smtClean="0"/>
              <a:t>Our motivation is driven behind a desire to modernize how cookbooks are maintained.</a:t>
            </a:r>
          </a:p>
          <a:p>
            <a:r>
              <a:rPr lang="en-US" dirty="0" smtClean="0"/>
              <a:t>We plan to construct an app that targets Android with API Level 15 and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7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Max Kirkby</a:t>
            </a:r>
          </a:p>
          <a:p>
            <a:pPr lvl="1"/>
            <a:r>
              <a:rPr lang="en-US" dirty="0" smtClean="0"/>
              <a:t>Relevant Experience</a:t>
            </a:r>
          </a:p>
          <a:p>
            <a:pPr lvl="2"/>
            <a:r>
              <a:rPr lang="en-US" dirty="0" smtClean="0"/>
              <a:t>Android</a:t>
            </a:r>
          </a:p>
          <a:p>
            <a:pPr lvl="2"/>
            <a:r>
              <a:rPr lang="en-US" dirty="0" smtClean="0"/>
              <a:t>Java Development</a:t>
            </a:r>
          </a:p>
          <a:p>
            <a:pPr lvl="2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Tasks</a:t>
            </a:r>
          </a:p>
          <a:p>
            <a:pPr lvl="2"/>
            <a:r>
              <a:rPr lang="en-US" dirty="0" smtClean="0"/>
              <a:t>Java Developer for Project</a:t>
            </a:r>
          </a:p>
          <a:p>
            <a:pPr lvl="2"/>
            <a:r>
              <a:rPr lang="en-US" dirty="0" smtClean="0"/>
              <a:t>Android UI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Christopher Little</a:t>
            </a:r>
          </a:p>
          <a:p>
            <a:pPr lvl="1"/>
            <a:r>
              <a:rPr lang="en-US" dirty="0" smtClean="0"/>
              <a:t>Relevant Experience</a:t>
            </a:r>
          </a:p>
          <a:p>
            <a:pPr lvl="2"/>
            <a:r>
              <a:rPr lang="en-US" dirty="0" smtClean="0"/>
              <a:t>Familiarity with Team Projects</a:t>
            </a:r>
          </a:p>
          <a:p>
            <a:pPr lvl="2"/>
            <a:r>
              <a:rPr lang="en-US" dirty="0" smtClean="0"/>
              <a:t>Experience with post development testing</a:t>
            </a:r>
          </a:p>
          <a:p>
            <a:pPr lvl="1"/>
            <a:r>
              <a:rPr lang="en-US" dirty="0" smtClean="0"/>
              <a:t>Tasks</a:t>
            </a:r>
          </a:p>
          <a:p>
            <a:pPr lvl="2"/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Documentation</a:t>
            </a:r>
          </a:p>
          <a:p>
            <a:pPr lvl="2"/>
            <a:r>
              <a:rPr lang="en-US" dirty="0" smtClean="0"/>
              <a:t>Assistance with Development,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Team, Continued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Louis Joseck</a:t>
            </a:r>
          </a:p>
          <a:p>
            <a:pPr lvl="1"/>
            <a:r>
              <a:rPr lang="en-US" dirty="0" smtClean="0"/>
              <a:t>Relevant Experience</a:t>
            </a:r>
          </a:p>
          <a:p>
            <a:pPr lvl="2"/>
            <a:r>
              <a:rPr lang="en-US" dirty="0" smtClean="0"/>
              <a:t>User Interface Development</a:t>
            </a:r>
          </a:p>
          <a:p>
            <a:pPr lvl="2"/>
            <a:r>
              <a:rPr lang="en-US" dirty="0" smtClean="0"/>
              <a:t>Software Development</a:t>
            </a:r>
          </a:p>
          <a:p>
            <a:pPr lvl="1"/>
            <a:r>
              <a:rPr lang="en-US" dirty="0" smtClean="0"/>
              <a:t>Tasks</a:t>
            </a:r>
          </a:p>
          <a:p>
            <a:pPr lvl="2"/>
            <a:r>
              <a:rPr lang="en-US" dirty="0"/>
              <a:t>Java Developer for Project</a:t>
            </a:r>
          </a:p>
          <a:p>
            <a:pPr lvl="2"/>
            <a:r>
              <a:rPr lang="en-US" dirty="0"/>
              <a:t>Android UI Design</a:t>
            </a:r>
          </a:p>
          <a:p>
            <a:pPr lvl="2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Lukas Neuber</a:t>
            </a:r>
          </a:p>
          <a:p>
            <a:pPr lvl="1"/>
            <a:r>
              <a:rPr lang="en-US" dirty="0" smtClean="0"/>
              <a:t>Relevant Experience</a:t>
            </a:r>
          </a:p>
          <a:p>
            <a:pPr lvl="2"/>
            <a:r>
              <a:rPr lang="en-US" dirty="0" smtClean="0"/>
              <a:t>Experience with the C language</a:t>
            </a:r>
          </a:p>
          <a:p>
            <a:pPr lvl="2"/>
            <a:r>
              <a:rPr lang="en-US" dirty="0" smtClean="0"/>
              <a:t>Electrical Engineering Project Labs</a:t>
            </a:r>
          </a:p>
          <a:p>
            <a:pPr lvl="1"/>
            <a:r>
              <a:rPr lang="en-US" dirty="0" smtClean="0"/>
              <a:t>Tasks</a:t>
            </a:r>
          </a:p>
          <a:p>
            <a:pPr lvl="2"/>
            <a:r>
              <a:rPr lang="en-US" dirty="0"/>
              <a:t>Testing</a:t>
            </a:r>
          </a:p>
          <a:p>
            <a:pPr lvl="2"/>
            <a:r>
              <a:rPr lang="en-US" dirty="0"/>
              <a:t>Documentation</a:t>
            </a:r>
          </a:p>
          <a:p>
            <a:pPr lvl="2"/>
            <a:r>
              <a:rPr lang="en-US" dirty="0"/>
              <a:t>Assistance with Development, as needed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users that are expected to use our apps are limitless, however we anticipate an older demographic to use our app more.</a:t>
            </a:r>
          </a:p>
          <a:p>
            <a:r>
              <a:rPr lang="en-US" dirty="0" smtClean="0"/>
              <a:t>Users could expect to see an increased in kitchen productivity with improved accessibility.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0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our app to meet the previously listed description, we will encompass the following features:</a:t>
            </a:r>
          </a:p>
          <a:p>
            <a:pPr lvl="1"/>
            <a:r>
              <a:rPr lang="en-US" dirty="0" smtClean="0"/>
              <a:t>Add and remove recipes</a:t>
            </a:r>
          </a:p>
          <a:p>
            <a:pPr lvl="1"/>
            <a:r>
              <a:rPr lang="en-US" dirty="0" smtClean="0"/>
              <a:t>Include picture of recipe and ingredients.</a:t>
            </a:r>
          </a:p>
          <a:p>
            <a:pPr lvl="1"/>
            <a:r>
              <a:rPr lang="en-US" dirty="0" smtClean="0"/>
              <a:t>Search for recipes or by ingredients.</a:t>
            </a:r>
          </a:p>
          <a:p>
            <a:pPr lvl="1"/>
            <a:r>
              <a:rPr lang="en-US" dirty="0" smtClean="0"/>
              <a:t>Display a list of recipes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commercial resources will be required. Development will be conducted in Android Studio, which is a free Android development suite.</a:t>
            </a:r>
          </a:p>
          <a:p>
            <a:r>
              <a:rPr lang="en-US" dirty="0" smtClean="0"/>
              <a:t>Additional resources and libraries are expected to be free and open sourced.</a:t>
            </a:r>
          </a:p>
        </p:txBody>
      </p:sp>
    </p:spTree>
    <p:extLst>
      <p:ext uri="{BB962C8B-B14F-4D97-AF65-F5344CB8AC3E}">
        <p14:creationId xmlns:p14="http://schemas.microsoft.com/office/powerpoint/2010/main" val="173837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Costs/Revenue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costs of development will strictly be our team’s labor.</a:t>
                </a:r>
              </a:p>
              <a:p>
                <a:r>
                  <a:rPr lang="en-US" dirty="0" smtClean="0"/>
                  <a:t>This form of app in a professional environment would follow a free-to-use (Freeware) model.</a:t>
                </a:r>
              </a:p>
              <a:p>
                <a:r>
                  <a:rPr lang="en-US" dirty="0" smtClean="0"/>
                  <a:t>Revenue would be derived from in-app advertising.</a:t>
                </a:r>
              </a:p>
              <a:p>
                <a:r>
                  <a:rPr lang="en-US" dirty="0" smtClean="0"/>
                  <a:t>An estimated revenue model could be as follows: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𝑈𝑠𝑒𝑟𝑠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1000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𝑒𝐶𝑃𝑀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:r>
                  <a:rPr lang="en-US" dirty="0" smtClean="0"/>
                  <a:t>Where </a:t>
                </a:r>
                <a:r>
                  <a:rPr lang="en-US" dirty="0" err="1" smtClean="0"/>
                  <a:t>eCPM</a:t>
                </a:r>
                <a:r>
                  <a:rPr lang="en-US" dirty="0" smtClean="0"/>
                  <a:t> (estimated cost per mile) could be between $0.50 and $8.00 depending on the advertisement density.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74" t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83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Mobile apps require highly optimized algorithms to run smoothly.</a:t>
            </a:r>
          </a:p>
          <a:p>
            <a:pPr lvl="1"/>
            <a:r>
              <a:rPr lang="en-US" dirty="0" smtClean="0"/>
              <a:t>This issue could be resolved through rigorous testing and careful planning.</a:t>
            </a:r>
          </a:p>
          <a:p>
            <a:r>
              <a:rPr lang="en-US" dirty="0" smtClean="0"/>
              <a:t>Failure to implement all requirements</a:t>
            </a:r>
          </a:p>
          <a:p>
            <a:pPr lvl="1"/>
            <a:r>
              <a:rPr lang="en-US" dirty="0" smtClean="0"/>
              <a:t>This risk could be resolved through careful planning, research, and organization.</a:t>
            </a:r>
          </a:p>
          <a:p>
            <a:r>
              <a:rPr lang="en-US" dirty="0" smtClean="0"/>
              <a:t>Local Storage of Recipes</a:t>
            </a:r>
          </a:p>
          <a:p>
            <a:pPr lvl="1"/>
            <a:r>
              <a:rPr lang="en-US" dirty="0" smtClean="0"/>
              <a:t>Migrating to a new phone would cause recipes to be lost.</a:t>
            </a:r>
          </a:p>
          <a:p>
            <a:pPr lvl="1"/>
            <a:r>
              <a:rPr lang="en-US" dirty="0" smtClean="0"/>
              <a:t>This risk could be resolved by adding a backup feature or cloud save feature, if time provides.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85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</TotalTime>
  <Words>416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Pocket Chef</vt:lpstr>
      <vt:lpstr>Goals and Outcomes</vt:lpstr>
      <vt:lpstr>Team</vt:lpstr>
      <vt:lpstr>Team, Continued </vt:lpstr>
      <vt:lpstr>Target</vt:lpstr>
      <vt:lpstr>Requirements</vt:lpstr>
      <vt:lpstr>Development</vt:lpstr>
      <vt:lpstr>Costs/Revenue</vt:lpstr>
      <vt:lpstr>Risks</vt:lpstr>
      <vt:lpstr>Risk Assessment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Kirkby</dc:creator>
  <cp:lastModifiedBy>Max Kirkby</cp:lastModifiedBy>
  <cp:revision>7</cp:revision>
  <dcterms:created xsi:type="dcterms:W3CDTF">2017-02-12T18:51:18Z</dcterms:created>
  <dcterms:modified xsi:type="dcterms:W3CDTF">2017-02-12T19:49:59Z</dcterms:modified>
</cp:coreProperties>
</file>