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7587-40C3-4348-9CC8-A4F45D0F2832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24F7-40B1-41F2-AB86-E4776B178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7587-40C3-4348-9CC8-A4F45D0F2832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24F7-40B1-41F2-AB86-E4776B178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7587-40C3-4348-9CC8-A4F45D0F2832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24F7-40B1-41F2-AB86-E4776B178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7587-40C3-4348-9CC8-A4F45D0F2832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24F7-40B1-41F2-AB86-E4776B178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7587-40C3-4348-9CC8-A4F45D0F2832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24F7-40B1-41F2-AB86-E4776B178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7587-40C3-4348-9CC8-A4F45D0F2832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24F7-40B1-41F2-AB86-E4776B178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7587-40C3-4348-9CC8-A4F45D0F2832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24F7-40B1-41F2-AB86-E4776B178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7587-40C3-4348-9CC8-A4F45D0F2832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24F7-40B1-41F2-AB86-E4776B178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7587-40C3-4348-9CC8-A4F45D0F2832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24F7-40B1-41F2-AB86-E4776B178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7587-40C3-4348-9CC8-A4F45D0F2832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24F7-40B1-41F2-AB86-E4776B178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7587-40C3-4348-9CC8-A4F45D0F2832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24F7-40B1-41F2-AB86-E4776B178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97587-40C3-4348-9CC8-A4F45D0F2832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824F7-40B1-41F2-AB86-E4776B1788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Image result for stick m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57400"/>
            <a:ext cx="1619250" cy="2286001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>
            <a:off x="1676400" y="3352800"/>
            <a:ext cx="1219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95600" y="2667000"/>
            <a:ext cx="2286000" cy="1295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</a:p>
          <a:p>
            <a:pPr algn="ctr"/>
            <a:r>
              <a:rPr lang="en-US" dirty="0" smtClean="0"/>
              <a:t>Recipe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81600" y="3352800"/>
            <a:ext cx="13716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53200" y="2743200"/>
            <a:ext cx="2286000" cy="1295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</a:p>
          <a:p>
            <a:pPr algn="ctr"/>
            <a:r>
              <a:rPr lang="en-US" dirty="0" smtClean="0"/>
              <a:t>Recipe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295400" y="2057400"/>
            <a:ext cx="6324600" cy="4323514"/>
            <a:chOff x="304800" y="609600"/>
            <a:chExt cx="8248650" cy="5638800"/>
          </a:xfrm>
        </p:grpSpPr>
        <p:pic>
          <p:nvPicPr>
            <p:cNvPr id="4" name="Picture 2" descr="Image result for stick ma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4800" y="2438400"/>
              <a:ext cx="1619250" cy="2286001"/>
            </a:xfrm>
            <a:prstGeom prst="rect">
              <a:avLst/>
            </a:prstGeom>
            <a:noFill/>
          </p:spPr>
        </p:pic>
        <p:cxnSp>
          <p:nvCxnSpPr>
            <p:cNvPr id="5" name="Straight Arrow Connector 4"/>
            <p:cNvCxnSpPr/>
            <p:nvPr/>
          </p:nvCxnSpPr>
          <p:spPr>
            <a:xfrm flipV="1">
              <a:off x="1676400" y="1219200"/>
              <a:ext cx="1752600" cy="2057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3429000" y="609600"/>
              <a:ext cx="2286000" cy="1295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429000" y="3505200"/>
              <a:ext cx="2286000" cy="1295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429000" y="4953000"/>
              <a:ext cx="2286000" cy="1295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Delete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429000" y="2057400"/>
              <a:ext cx="2286000" cy="1295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Edit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1676400" y="2743200"/>
              <a:ext cx="175260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676400" y="3886200"/>
              <a:ext cx="17526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676400" y="4191000"/>
              <a:ext cx="1752600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62000" y="464820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</p:txBody>
        </p:sp>
        <p:pic>
          <p:nvPicPr>
            <p:cNvPr id="25" name="Picture 2" descr="Image result for stick ma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34200" y="2209800"/>
              <a:ext cx="1619250" cy="2286001"/>
            </a:xfrm>
            <a:prstGeom prst="rect">
              <a:avLst/>
            </a:prstGeom>
            <a:noFill/>
          </p:spPr>
        </p:pic>
        <p:cxnSp>
          <p:nvCxnSpPr>
            <p:cNvPr id="26" name="Straight Arrow Connector 25"/>
            <p:cNvCxnSpPr/>
            <p:nvPr/>
          </p:nvCxnSpPr>
          <p:spPr>
            <a:xfrm>
              <a:off x="5715000" y="1219200"/>
              <a:ext cx="1295400" cy="1600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715000" y="2743200"/>
              <a:ext cx="1219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5715000" y="4191000"/>
              <a:ext cx="1295400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239000" y="4419600"/>
              <a:ext cx="11142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Recipe </a:t>
              </a:r>
            </a:p>
            <a:p>
              <a:pPr algn="ctr"/>
              <a:r>
                <a:rPr lang="en-US" dirty="0" smtClean="0"/>
                <a:t>Data Base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Louis Joseck</dc:creator>
  <cp:lastModifiedBy>Louis Joseck</cp:lastModifiedBy>
  <cp:revision>2</cp:revision>
  <dcterms:created xsi:type="dcterms:W3CDTF">2017-04-02T18:49:03Z</dcterms:created>
  <dcterms:modified xsi:type="dcterms:W3CDTF">2017-04-02T19:01:57Z</dcterms:modified>
</cp:coreProperties>
</file>